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122f1e3a0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ce136244d41fe"/>
  </p:sldMasterIdLst>
  <p:sldIdLst>
    <p:sldId xmlns:r="http://schemas.openxmlformats.org/officeDocument/2006/relationships" id="256" r:id="R42ee9b7432fd42bb"/>
    <p:sldId xmlns:r="http://schemas.openxmlformats.org/officeDocument/2006/relationships" id="257" r:id="R5a00fbd157154be4"/>
    <p:sldId xmlns:r="http://schemas.openxmlformats.org/officeDocument/2006/relationships" id="258" r:id="R00ebfde72f1743ce"/>
    <p:sldId xmlns:r="http://schemas.openxmlformats.org/officeDocument/2006/relationships" id="259" r:id="R3c33208e90c1452d"/>
    <p:sldId xmlns:r="http://schemas.openxmlformats.org/officeDocument/2006/relationships" id="260" r:id="R9039978137f54997"/>
    <p:sldId xmlns:r="http://schemas.openxmlformats.org/officeDocument/2006/relationships" id="261" r:id="Rae34995c613d4355"/>
    <p:sldId xmlns:r="http://schemas.openxmlformats.org/officeDocument/2006/relationships" id="262" r:id="Rab75ef0211b8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e136244d41fe" /><Relationship Type="http://schemas.openxmlformats.org/officeDocument/2006/relationships/slide" Target="/ppt/slides/slide1.xml" Id="R42ee9b7432fd42bb" /><Relationship Type="http://schemas.openxmlformats.org/officeDocument/2006/relationships/slide" Target="/ppt/slides/slide2.xml" Id="R5a00fbd157154be4" /><Relationship Type="http://schemas.openxmlformats.org/officeDocument/2006/relationships/slide" Target="/ppt/slides/slide3.xml" Id="R00ebfde72f1743ce" /><Relationship Type="http://schemas.openxmlformats.org/officeDocument/2006/relationships/slide" Target="/ppt/slides/slide4.xml" Id="R3c33208e90c1452d" /><Relationship Type="http://schemas.openxmlformats.org/officeDocument/2006/relationships/slide" Target="/ppt/slides/slide5.xml" Id="R9039978137f54997" /><Relationship Type="http://schemas.openxmlformats.org/officeDocument/2006/relationships/slide" Target="/ppt/slides/slide6.xml" Id="Rae34995c613d4355" /><Relationship Type="http://schemas.openxmlformats.org/officeDocument/2006/relationships/slide" Target="/ppt/slides/slide7.xml" Id="Rab75ef0211b8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90551866d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1af690a74a1c" /><Relationship Type="http://schemas.openxmlformats.org/officeDocument/2006/relationships/theme" Target="/ppt/slideMasters/theme/theme1.xml" Id="Re65c986f5e58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d1af690a7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c18c3bca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ebb7cdce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dc073199e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c86fac73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6cfe5736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a476e3be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768b6428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