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bb6bf9384240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cbb2760cf24dd4"/>
  </p:sldMasterIdLst>
  <p:sldIdLst>
    <p:sldId xmlns:r="http://schemas.openxmlformats.org/officeDocument/2006/relationships" id="256" r:id="Rbe88fb5a9e064700"/>
    <p:sldId xmlns:r="http://schemas.openxmlformats.org/officeDocument/2006/relationships" id="257" r:id="R1e202868fe50400d"/>
    <p:sldId xmlns:r="http://schemas.openxmlformats.org/officeDocument/2006/relationships" id="258" r:id="R1d3452285adb4ad2"/>
    <p:sldId xmlns:r="http://schemas.openxmlformats.org/officeDocument/2006/relationships" id="259" r:id="Rcfb4a2f08f6e4003"/>
    <p:sldId xmlns:r="http://schemas.openxmlformats.org/officeDocument/2006/relationships" id="260" r:id="Ref12b85a9b984338"/>
    <p:sldId xmlns:r="http://schemas.openxmlformats.org/officeDocument/2006/relationships" id="261" r:id="Re4b82284612445af"/>
    <p:sldId xmlns:r="http://schemas.openxmlformats.org/officeDocument/2006/relationships" id="262" r:id="R668d24644a3e4b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bb2760cf24dd4" /><Relationship Type="http://schemas.openxmlformats.org/officeDocument/2006/relationships/slide" Target="/ppt/slides/slide1.xml" Id="Rbe88fb5a9e064700" /><Relationship Type="http://schemas.openxmlformats.org/officeDocument/2006/relationships/slide" Target="/ppt/slides/slide2.xml" Id="R1e202868fe50400d" /><Relationship Type="http://schemas.openxmlformats.org/officeDocument/2006/relationships/slide" Target="/ppt/slides/slide3.xml" Id="R1d3452285adb4ad2" /><Relationship Type="http://schemas.openxmlformats.org/officeDocument/2006/relationships/slide" Target="/ppt/slides/slide4.xml" Id="Rcfb4a2f08f6e4003" /><Relationship Type="http://schemas.openxmlformats.org/officeDocument/2006/relationships/slide" Target="/ppt/slides/slide5.xml" Id="Ref12b85a9b984338" /><Relationship Type="http://schemas.openxmlformats.org/officeDocument/2006/relationships/slide" Target="/ppt/slides/slide6.xml" Id="Re4b82284612445af" /><Relationship Type="http://schemas.openxmlformats.org/officeDocument/2006/relationships/slide" Target="/ppt/slides/slide7.xml" Id="R668d24644a3e4b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766c1817174a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7def5cd0a4743" /><Relationship Type="http://schemas.openxmlformats.org/officeDocument/2006/relationships/theme" Target="/ppt/slideMasters/theme/theme1.xml" Id="Ra17c099868f64f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27def5cd0a47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c9a70454644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36ed7f8b646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696dc723544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68a1139e741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a2aed5ffe4a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c66d836be4c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97021d8af44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 EIENDOM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3 290 700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6 775 338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26 033 497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 NILSEN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916 155 190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