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2def7b1bb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4398bc7b24120"/>
  </p:sldMasterIdLst>
  <p:sldIdLst>
    <p:sldId xmlns:r="http://schemas.openxmlformats.org/officeDocument/2006/relationships" id="256" r:id="Re6f5459c553843c9"/>
    <p:sldId xmlns:r="http://schemas.openxmlformats.org/officeDocument/2006/relationships" id="257" r:id="R83ec1ed55dc24325"/>
    <p:sldId xmlns:r="http://schemas.openxmlformats.org/officeDocument/2006/relationships" id="258" r:id="R107cf33a5d69469b"/>
    <p:sldId xmlns:r="http://schemas.openxmlformats.org/officeDocument/2006/relationships" id="259" r:id="Re8eda4066f514b31"/>
    <p:sldId xmlns:r="http://schemas.openxmlformats.org/officeDocument/2006/relationships" id="260" r:id="R497869baff9742f0"/>
    <p:sldId xmlns:r="http://schemas.openxmlformats.org/officeDocument/2006/relationships" id="261" r:id="R64b4791c5b89410c"/>
    <p:sldId xmlns:r="http://schemas.openxmlformats.org/officeDocument/2006/relationships" id="262" r:id="Rab6758a7dc44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4398bc7b24120" /><Relationship Type="http://schemas.openxmlformats.org/officeDocument/2006/relationships/slide" Target="/ppt/slides/slide1.xml" Id="Re6f5459c553843c9" /><Relationship Type="http://schemas.openxmlformats.org/officeDocument/2006/relationships/slide" Target="/ppt/slides/slide2.xml" Id="R83ec1ed55dc24325" /><Relationship Type="http://schemas.openxmlformats.org/officeDocument/2006/relationships/slide" Target="/ppt/slides/slide3.xml" Id="R107cf33a5d69469b" /><Relationship Type="http://schemas.openxmlformats.org/officeDocument/2006/relationships/slide" Target="/ppt/slides/slide4.xml" Id="Re8eda4066f514b31" /><Relationship Type="http://schemas.openxmlformats.org/officeDocument/2006/relationships/slide" Target="/ppt/slides/slide5.xml" Id="R497869baff9742f0" /><Relationship Type="http://schemas.openxmlformats.org/officeDocument/2006/relationships/slide" Target="/ppt/slides/slide6.xml" Id="R64b4791c5b89410c" /><Relationship Type="http://schemas.openxmlformats.org/officeDocument/2006/relationships/slide" Target="/ppt/slides/slide7.xml" Id="Rab6758a7dc44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7a226a0b2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be5c66d14bbf" /><Relationship Type="http://schemas.openxmlformats.org/officeDocument/2006/relationships/theme" Target="/ppt/slideMasters/theme/theme1.xml" Id="R938fe1bcdce8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fbe5c66d1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22251646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f6df24ea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830ef574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e08abd04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221163e5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88ba01c8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edaee940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