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8eac324e2642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795073a0654c2f"/>
  </p:sldMasterIdLst>
  <p:sldIdLst>
    <p:sldId xmlns:r="http://schemas.openxmlformats.org/officeDocument/2006/relationships" id="256" r:id="Rc45f40d4be3443ea"/>
    <p:sldId xmlns:r="http://schemas.openxmlformats.org/officeDocument/2006/relationships" id="257" r:id="Rf110d8618dba4caf"/>
    <p:sldId xmlns:r="http://schemas.openxmlformats.org/officeDocument/2006/relationships" id="258" r:id="R699f3c03db9346dc"/>
    <p:sldId xmlns:r="http://schemas.openxmlformats.org/officeDocument/2006/relationships" id="259" r:id="R2826d9b1ddbc453e"/>
    <p:sldId xmlns:r="http://schemas.openxmlformats.org/officeDocument/2006/relationships" id="260" r:id="R301795e3736f4f09"/>
    <p:sldId xmlns:r="http://schemas.openxmlformats.org/officeDocument/2006/relationships" id="261" r:id="R47c9a0852cbc43c8"/>
    <p:sldId xmlns:r="http://schemas.openxmlformats.org/officeDocument/2006/relationships" id="262" r:id="R4b2d6303b03449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795073a0654c2f" /><Relationship Type="http://schemas.openxmlformats.org/officeDocument/2006/relationships/slide" Target="/ppt/slides/slide1.xml" Id="Rc45f40d4be3443ea" /><Relationship Type="http://schemas.openxmlformats.org/officeDocument/2006/relationships/slide" Target="/ppt/slides/slide2.xml" Id="Rf110d8618dba4caf" /><Relationship Type="http://schemas.openxmlformats.org/officeDocument/2006/relationships/slide" Target="/ppt/slides/slide3.xml" Id="R699f3c03db9346dc" /><Relationship Type="http://schemas.openxmlformats.org/officeDocument/2006/relationships/slide" Target="/ppt/slides/slide4.xml" Id="R2826d9b1ddbc453e" /><Relationship Type="http://schemas.openxmlformats.org/officeDocument/2006/relationships/slide" Target="/ppt/slides/slide5.xml" Id="R301795e3736f4f09" /><Relationship Type="http://schemas.openxmlformats.org/officeDocument/2006/relationships/slide" Target="/ppt/slides/slide6.xml" Id="R47c9a0852cbc43c8" /><Relationship Type="http://schemas.openxmlformats.org/officeDocument/2006/relationships/slide" Target="/ppt/slides/slide7.xml" Id="R4b2d6303b03449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968912470943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30dee3c567440f" /><Relationship Type="http://schemas.openxmlformats.org/officeDocument/2006/relationships/theme" Target="/ppt/slideMasters/theme/theme1.xml" Id="Rf6bcde45d28044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30dee3c56744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4e585100664f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cb51a30ff145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82a092d6c442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ea2376cfa240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3f36db50ea45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530c59b3d24b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9e26f5936f43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 AARS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 AARS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 AARS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 AARS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 AARS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 AARS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−56 124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5 264 320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41 594 582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42 325 349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 AARS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AARS AS  –  52,5 %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AARS AS  –  32,2 %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BAVARIA INVEST AS  –  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MEME INVEST AS  –  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HAAVIK SIRIANNE GUSLUND  –  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BURKELAND INVEST AS  –  1,4 %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 AARS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Bygdøy allé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916 189 761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 AARS AS</a:t>
            </a:r>
          </a:p>
        </p:txBody>
      </p:sp>
    </p:spTree>
  </p:cSld>
  <p:clrMapOvr>
    <a:masterClrMapping xmlns:a="http://schemas.openxmlformats.org/drawingml/2006/main"/>
  </p:clrMapOvr>
</p:sld>
</file>