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2dcbf78b9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57e3492aeb488f"/>
  </p:sldMasterIdLst>
  <p:sldIdLst>
    <p:sldId xmlns:r="http://schemas.openxmlformats.org/officeDocument/2006/relationships" id="256" r:id="R514d1f1a26864c32"/>
    <p:sldId xmlns:r="http://schemas.openxmlformats.org/officeDocument/2006/relationships" id="257" r:id="Rb384674e76d74369"/>
    <p:sldId xmlns:r="http://schemas.openxmlformats.org/officeDocument/2006/relationships" id="258" r:id="R21c109108d3e46b5"/>
    <p:sldId xmlns:r="http://schemas.openxmlformats.org/officeDocument/2006/relationships" id="259" r:id="R7c6a7f99fbea4613"/>
    <p:sldId xmlns:r="http://schemas.openxmlformats.org/officeDocument/2006/relationships" id="260" r:id="Rcdc5e77676824b8b"/>
    <p:sldId xmlns:r="http://schemas.openxmlformats.org/officeDocument/2006/relationships" id="261" r:id="R409a916aa59c47b8"/>
    <p:sldId xmlns:r="http://schemas.openxmlformats.org/officeDocument/2006/relationships" id="262" r:id="R550ee9b5b1ba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7e3492aeb488f" /><Relationship Type="http://schemas.openxmlformats.org/officeDocument/2006/relationships/slide" Target="/ppt/slides/slide1.xml" Id="R514d1f1a26864c32" /><Relationship Type="http://schemas.openxmlformats.org/officeDocument/2006/relationships/slide" Target="/ppt/slides/slide2.xml" Id="Rb384674e76d74369" /><Relationship Type="http://schemas.openxmlformats.org/officeDocument/2006/relationships/slide" Target="/ppt/slides/slide3.xml" Id="R21c109108d3e46b5" /><Relationship Type="http://schemas.openxmlformats.org/officeDocument/2006/relationships/slide" Target="/ppt/slides/slide4.xml" Id="R7c6a7f99fbea4613" /><Relationship Type="http://schemas.openxmlformats.org/officeDocument/2006/relationships/slide" Target="/ppt/slides/slide5.xml" Id="Rcdc5e77676824b8b" /><Relationship Type="http://schemas.openxmlformats.org/officeDocument/2006/relationships/slide" Target="/ppt/slides/slide6.xml" Id="R409a916aa59c47b8" /><Relationship Type="http://schemas.openxmlformats.org/officeDocument/2006/relationships/slide" Target="/ppt/slides/slide7.xml" Id="R550ee9b5b1ba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7447c43c8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acc763b284084" /><Relationship Type="http://schemas.openxmlformats.org/officeDocument/2006/relationships/theme" Target="/ppt/slideMasters/theme/theme1.xml" Id="R2a3381f3d003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bacc763b28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4e10f94c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949a34f59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12480643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00f85ba4c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b2fc02a6d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71fd551b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cfaa220ab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SKARVATUN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SKARVATUN VVS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9 881 469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1 520 499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1 014 662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4 280 870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ANDERSEN SKARVATUN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Vågsmarka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skarvatunvvs@gmail.com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916 215 959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SKARVATUN VVS AS</a:t>
            </a:r>
          </a:p>
        </p:txBody>
      </p:sp>
    </p:spTree>
  </p:cSld>
  <p:clrMapOvr>
    <a:masterClrMapping xmlns:a="http://schemas.openxmlformats.org/drawingml/2006/main"/>
  </p:clrMapOvr>
</p:sld>
</file>