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c70ac2f50de435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223fbba12924b5a"/>
  </p:sldMasterIdLst>
  <p:sldIdLst>
    <p:sldId xmlns:r="http://schemas.openxmlformats.org/officeDocument/2006/relationships" id="256" r:id="Rb930ad131abb4a25"/>
    <p:sldId xmlns:r="http://schemas.openxmlformats.org/officeDocument/2006/relationships" id="257" r:id="R79b9040453914e1f"/>
    <p:sldId xmlns:r="http://schemas.openxmlformats.org/officeDocument/2006/relationships" id="258" r:id="R570d4c5098c64953"/>
    <p:sldId xmlns:r="http://schemas.openxmlformats.org/officeDocument/2006/relationships" id="259" r:id="R01a475aa78da4316"/>
    <p:sldId xmlns:r="http://schemas.openxmlformats.org/officeDocument/2006/relationships" id="260" r:id="R28952532cdf64407"/>
    <p:sldId xmlns:r="http://schemas.openxmlformats.org/officeDocument/2006/relationships" id="261" r:id="R113f43cf8fe34923"/>
    <p:sldId xmlns:r="http://schemas.openxmlformats.org/officeDocument/2006/relationships" id="262" r:id="Rf3127c33d795478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223fbba12924b5a" /><Relationship Type="http://schemas.openxmlformats.org/officeDocument/2006/relationships/slide" Target="/ppt/slides/slide1.xml" Id="Rb930ad131abb4a25" /><Relationship Type="http://schemas.openxmlformats.org/officeDocument/2006/relationships/slide" Target="/ppt/slides/slide2.xml" Id="R79b9040453914e1f" /><Relationship Type="http://schemas.openxmlformats.org/officeDocument/2006/relationships/slide" Target="/ppt/slides/slide3.xml" Id="R570d4c5098c64953" /><Relationship Type="http://schemas.openxmlformats.org/officeDocument/2006/relationships/slide" Target="/ppt/slides/slide4.xml" Id="R01a475aa78da4316" /><Relationship Type="http://schemas.openxmlformats.org/officeDocument/2006/relationships/slide" Target="/ppt/slides/slide5.xml" Id="R28952532cdf64407" /><Relationship Type="http://schemas.openxmlformats.org/officeDocument/2006/relationships/slide" Target="/ppt/slides/slide6.xml" Id="R113f43cf8fe34923" /><Relationship Type="http://schemas.openxmlformats.org/officeDocument/2006/relationships/slide" Target="/ppt/slides/slide7.xml" Id="Rf3127c33d795478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9bcc2707d14411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f7429de6f845b1" /><Relationship Type="http://schemas.openxmlformats.org/officeDocument/2006/relationships/theme" Target="/ppt/slideMasters/theme/theme1.xml" Id="R3f294856e6344f4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3f7429de6f845b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f483088da044f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55940d7100403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a598cba911414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6e3e62879443e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70f7f6448b4c0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19b3f4701641c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a8dd2e59b247f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ATOLL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ATOLL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ATOLL INVEST AS ble etablert [år] og holder til i Vøyenenga.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ATOLL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ATOLL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ATOLL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−3 962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−2 122 502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−1 903 117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344 101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ATOLL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ØYSTEIN ELLINGBØ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ATOLL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Horniveien 46A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1339 Vøyenenga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916 226 950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ATOLL INVEST AS</a:t>
            </a:r>
          </a:p>
        </p:txBody>
      </p:sp>
    </p:spTree>
  </p:cSld>
  <p:clrMapOvr>
    <a:masterClrMapping xmlns:a="http://schemas.openxmlformats.org/drawingml/2006/main"/>
  </p:clrMapOvr>
</p:sld>
</file>