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6a3296b14342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e5d463ca694727"/>
  </p:sldMasterIdLst>
  <p:sldIdLst>
    <p:sldId xmlns:r="http://schemas.openxmlformats.org/officeDocument/2006/relationships" id="256" r:id="R303e8f6971c2489e"/>
    <p:sldId xmlns:r="http://schemas.openxmlformats.org/officeDocument/2006/relationships" id="257" r:id="Rf0d44466bb3b4ca6"/>
    <p:sldId xmlns:r="http://schemas.openxmlformats.org/officeDocument/2006/relationships" id="258" r:id="R42b9055491b241ab"/>
    <p:sldId xmlns:r="http://schemas.openxmlformats.org/officeDocument/2006/relationships" id="259" r:id="Rc9ec6c132cdb4cd8"/>
    <p:sldId xmlns:r="http://schemas.openxmlformats.org/officeDocument/2006/relationships" id="260" r:id="R252bdda52cf740c8"/>
    <p:sldId xmlns:r="http://schemas.openxmlformats.org/officeDocument/2006/relationships" id="261" r:id="R3cfd344152034c51"/>
    <p:sldId xmlns:r="http://schemas.openxmlformats.org/officeDocument/2006/relationships" id="262" r:id="Rfc9a83350eb442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e5d463ca694727" /><Relationship Type="http://schemas.openxmlformats.org/officeDocument/2006/relationships/slide" Target="/ppt/slides/slide1.xml" Id="R303e8f6971c2489e" /><Relationship Type="http://schemas.openxmlformats.org/officeDocument/2006/relationships/slide" Target="/ppt/slides/slide2.xml" Id="Rf0d44466bb3b4ca6" /><Relationship Type="http://schemas.openxmlformats.org/officeDocument/2006/relationships/slide" Target="/ppt/slides/slide3.xml" Id="R42b9055491b241ab" /><Relationship Type="http://schemas.openxmlformats.org/officeDocument/2006/relationships/slide" Target="/ppt/slides/slide4.xml" Id="Rc9ec6c132cdb4cd8" /><Relationship Type="http://schemas.openxmlformats.org/officeDocument/2006/relationships/slide" Target="/ppt/slides/slide5.xml" Id="R252bdda52cf740c8" /><Relationship Type="http://schemas.openxmlformats.org/officeDocument/2006/relationships/slide" Target="/ppt/slides/slide6.xml" Id="R3cfd344152034c51" /><Relationship Type="http://schemas.openxmlformats.org/officeDocument/2006/relationships/slide" Target="/ppt/slides/slide7.xml" Id="Rfc9a83350eb442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f5c9f6a1ab4d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1471f170b4503" /><Relationship Type="http://schemas.openxmlformats.org/officeDocument/2006/relationships/theme" Target="/ppt/slideMasters/theme/theme1.xml" Id="R9a68c006f00f40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b1471f170b45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8c1bf74194a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00643f57a4f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34585ab2045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7aa1fcee14c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5992ce84a4a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1406e5ef84d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432b3db5542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CODE ZERO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CODE ZERO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−724 709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5 586 962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5 840 010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EINAR BJERRING BERNTSEN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Vestbrynet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1519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916 228 996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