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aa23ba4cc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74101493d4f8f"/>
  </p:sldMasterIdLst>
  <p:sldIdLst>
    <p:sldId xmlns:r="http://schemas.openxmlformats.org/officeDocument/2006/relationships" id="256" r:id="Rfdb7dd8f80ab4c71"/>
    <p:sldId xmlns:r="http://schemas.openxmlformats.org/officeDocument/2006/relationships" id="257" r:id="Rc38a342aaefe462a"/>
    <p:sldId xmlns:r="http://schemas.openxmlformats.org/officeDocument/2006/relationships" id="258" r:id="R72e4d092825741b0"/>
    <p:sldId xmlns:r="http://schemas.openxmlformats.org/officeDocument/2006/relationships" id="259" r:id="R15b8ae9a67db4d75"/>
    <p:sldId xmlns:r="http://schemas.openxmlformats.org/officeDocument/2006/relationships" id="260" r:id="Re1bca96758904d4f"/>
    <p:sldId xmlns:r="http://schemas.openxmlformats.org/officeDocument/2006/relationships" id="261" r:id="R95f7f8e72eae4676"/>
    <p:sldId xmlns:r="http://schemas.openxmlformats.org/officeDocument/2006/relationships" id="262" r:id="R67154275d175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74101493d4f8f" /><Relationship Type="http://schemas.openxmlformats.org/officeDocument/2006/relationships/slide" Target="/ppt/slides/slide1.xml" Id="Rfdb7dd8f80ab4c71" /><Relationship Type="http://schemas.openxmlformats.org/officeDocument/2006/relationships/slide" Target="/ppt/slides/slide2.xml" Id="Rc38a342aaefe462a" /><Relationship Type="http://schemas.openxmlformats.org/officeDocument/2006/relationships/slide" Target="/ppt/slides/slide3.xml" Id="R72e4d092825741b0" /><Relationship Type="http://schemas.openxmlformats.org/officeDocument/2006/relationships/slide" Target="/ppt/slides/slide4.xml" Id="R15b8ae9a67db4d75" /><Relationship Type="http://schemas.openxmlformats.org/officeDocument/2006/relationships/slide" Target="/ppt/slides/slide5.xml" Id="Re1bca96758904d4f" /><Relationship Type="http://schemas.openxmlformats.org/officeDocument/2006/relationships/slide" Target="/ppt/slides/slide6.xml" Id="R95f7f8e72eae4676" /><Relationship Type="http://schemas.openxmlformats.org/officeDocument/2006/relationships/slide" Target="/ppt/slides/slide7.xml" Id="R67154275d175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37de11fd249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443ea0d74794" /><Relationship Type="http://schemas.openxmlformats.org/officeDocument/2006/relationships/theme" Target="/ppt/slideMasters/theme/theme1.xml" Id="R84c246d4fbbd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1443ea0d747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f5e8d0c75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d4a861032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e16e773f9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d449dc580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8bb91b7c9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f27d92c294c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d56e297e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ble etablert [år] og holder til i Hjelmås.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4 159 946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HELLEM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5915 Hjelmås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916 246 633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