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d9c8c94ca46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0bd04a2fa84e36"/>
  </p:sldMasterIdLst>
  <p:sldIdLst>
    <p:sldId xmlns:r="http://schemas.openxmlformats.org/officeDocument/2006/relationships" id="256" r:id="Rdbe67a7ba9b4483c"/>
    <p:sldId xmlns:r="http://schemas.openxmlformats.org/officeDocument/2006/relationships" id="257" r:id="Rfc2967a0dac04ac9"/>
    <p:sldId xmlns:r="http://schemas.openxmlformats.org/officeDocument/2006/relationships" id="258" r:id="R7a64017598794c6f"/>
    <p:sldId xmlns:r="http://schemas.openxmlformats.org/officeDocument/2006/relationships" id="259" r:id="R6bbe820c54ed4c21"/>
    <p:sldId xmlns:r="http://schemas.openxmlformats.org/officeDocument/2006/relationships" id="260" r:id="Rfcdd3c065b03477e"/>
    <p:sldId xmlns:r="http://schemas.openxmlformats.org/officeDocument/2006/relationships" id="261" r:id="Rcf6df7897013440b"/>
    <p:sldId xmlns:r="http://schemas.openxmlformats.org/officeDocument/2006/relationships" id="262" r:id="R6de2e0cf90fe45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0bd04a2fa84e36" /><Relationship Type="http://schemas.openxmlformats.org/officeDocument/2006/relationships/slide" Target="/ppt/slides/slide1.xml" Id="Rdbe67a7ba9b4483c" /><Relationship Type="http://schemas.openxmlformats.org/officeDocument/2006/relationships/slide" Target="/ppt/slides/slide2.xml" Id="Rfc2967a0dac04ac9" /><Relationship Type="http://schemas.openxmlformats.org/officeDocument/2006/relationships/slide" Target="/ppt/slides/slide3.xml" Id="R7a64017598794c6f" /><Relationship Type="http://schemas.openxmlformats.org/officeDocument/2006/relationships/slide" Target="/ppt/slides/slide4.xml" Id="R6bbe820c54ed4c21" /><Relationship Type="http://schemas.openxmlformats.org/officeDocument/2006/relationships/slide" Target="/ppt/slides/slide5.xml" Id="Rfcdd3c065b03477e" /><Relationship Type="http://schemas.openxmlformats.org/officeDocument/2006/relationships/slide" Target="/ppt/slides/slide6.xml" Id="Rcf6df7897013440b" /><Relationship Type="http://schemas.openxmlformats.org/officeDocument/2006/relationships/slide" Target="/ppt/slides/slide7.xml" Id="R6de2e0cf90fe45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45fe8542634f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aeb4bff074837" /><Relationship Type="http://schemas.openxmlformats.org/officeDocument/2006/relationships/theme" Target="/ppt/slideMasters/theme/theme1.xml" Id="R450f45cefd4f4c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5aeb4bff0748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56c2aeac742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c38d7339f47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44062d54a41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52a68eb6847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76cc386094c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3b7ca25f2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cdbebb93546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HOØEN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HOØEN HOLDING AS ble etablert [år] og holder til i Brekstad.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−375 497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14 061 077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14 073 765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SIW ANITA HOØEN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Fjæraveien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7130 Brekstad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916 260 903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HOØEN HOLDING AS</a:t>
            </a:r>
          </a:p>
        </p:txBody>
      </p:sp>
    </p:spTree>
  </p:cSld>
  <p:clrMapOvr>
    <a:masterClrMapping xmlns:a="http://schemas.openxmlformats.org/drawingml/2006/main"/>
  </p:clrMapOvr>
</p:sld>
</file>