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1f99118cc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adadd972645e7"/>
  </p:sldMasterIdLst>
  <p:sldIdLst>
    <p:sldId xmlns:r="http://schemas.openxmlformats.org/officeDocument/2006/relationships" id="256" r:id="Rdfbf3749cdc54cc3"/>
    <p:sldId xmlns:r="http://schemas.openxmlformats.org/officeDocument/2006/relationships" id="257" r:id="R3e90d495725c44d4"/>
    <p:sldId xmlns:r="http://schemas.openxmlformats.org/officeDocument/2006/relationships" id="258" r:id="Rd6aebea9b8ee4da8"/>
    <p:sldId xmlns:r="http://schemas.openxmlformats.org/officeDocument/2006/relationships" id="259" r:id="R2b1ebd2112b64604"/>
    <p:sldId xmlns:r="http://schemas.openxmlformats.org/officeDocument/2006/relationships" id="260" r:id="R5a7cbf9509de41a3"/>
    <p:sldId xmlns:r="http://schemas.openxmlformats.org/officeDocument/2006/relationships" id="261" r:id="R04b3e69bbf174d2d"/>
    <p:sldId xmlns:r="http://schemas.openxmlformats.org/officeDocument/2006/relationships" id="262" r:id="R6bc1a570042d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adadd972645e7" /><Relationship Type="http://schemas.openxmlformats.org/officeDocument/2006/relationships/slide" Target="/ppt/slides/slide1.xml" Id="Rdfbf3749cdc54cc3" /><Relationship Type="http://schemas.openxmlformats.org/officeDocument/2006/relationships/slide" Target="/ppt/slides/slide2.xml" Id="R3e90d495725c44d4" /><Relationship Type="http://schemas.openxmlformats.org/officeDocument/2006/relationships/slide" Target="/ppt/slides/slide3.xml" Id="Rd6aebea9b8ee4da8" /><Relationship Type="http://schemas.openxmlformats.org/officeDocument/2006/relationships/slide" Target="/ppt/slides/slide4.xml" Id="R2b1ebd2112b64604" /><Relationship Type="http://schemas.openxmlformats.org/officeDocument/2006/relationships/slide" Target="/ppt/slides/slide5.xml" Id="R5a7cbf9509de41a3" /><Relationship Type="http://schemas.openxmlformats.org/officeDocument/2006/relationships/slide" Target="/ppt/slides/slide6.xml" Id="R04b3e69bbf174d2d" /><Relationship Type="http://schemas.openxmlformats.org/officeDocument/2006/relationships/slide" Target="/ppt/slides/slide7.xml" Id="R6bc1a570042d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068171fb7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42accf594770" /><Relationship Type="http://schemas.openxmlformats.org/officeDocument/2006/relationships/theme" Target="/ppt/slideMasters/theme/theme1.xml" Id="Rd85efaf54ad0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c42accf59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d012a298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0e0984469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5e8f95ab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a90b80619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45500513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7b1aa1ef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6a1854ec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AFP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18 603 861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FRODE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