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f1fbf051ff4a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0d742688c24482"/>
  </p:sldMasterIdLst>
  <p:sldIdLst>
    <p:sldId xmlns:r="http://schemas.openxmlformats.org/officeDocument/2006/relationships" id="256" r:id="Rd4f40fa15ce04c8b"/>
    <p:sldId xmlns:r="http://schemas.openxmlformats.org/officeDocument/2006/relationships" id="257" r:id="Rbacbd560bc6f42bd"/>
    <p:sldId xmlns:r="http://schemas.openxmlformats.org/officeDocument/2006/relationships" id="258" r:id="R7b84458dd1b5439a"/>
    <p:sldId xmlns:r="http://schemas.openxmlformats.org/officeDocument/2006/relationships" id="259" r:id="Rd9d00c8a892f4449"/>
    <p:sldId xmlns:r="http://schemas.openxmlformats.org/officeDocument/2006/relationships" id="260" r:id="Rb6de7f69484e4686"/>
    <p:sldId xmlns:r="http://schemas.openxmlformats.org/officeDocument/2006/relationships" id="261" r:id="R160d24d5deac404c"/>
    <p:sldId xmlns:r="http://schemas.openxmlformats.org/officeDocument/2006/relationships" id="262" r:id="R9bfa9326fe274d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0d742688c24482" /><Relationship Type="http://schemas.openxmlformats.org/officeDocument/2006/relationships/slide" Target="/ppt/slides/slide1.xml" Id="Rd4f40fa15ce04c8b" /><Relationship Type="http://schemas.openxmlformats.org/officeDocument/2006/relationships/slide" Target="/ppt/slides/slide2.xml" Id="Rbacbd560bc6f42bd" /><Relationship Type="http://schemas.openxmlformats.org/officeDocument/2006/relationships/slide" Target="/ppt/slides/slide3.xml" Id="R7b84458dd1b5439a" /><Relationship Type="http://schemas.openxmlformats.org/officeDocument/2006/relationships/slide" Target="/ppt/slides/slide4.xml" Id="Rd9d00c8a892f4449" /><Relationship Type="http://schemas.openxmlformats.org/officeDocument/2006/relationships/slide" Target="/ppt/slides/slide5.xml" Id="Rb6de7f69484e4686" /><Relationship Type="http://schemas.openxmlformats.org/officeDocument/2006/relationships/slide" Target="/ppt/slides/slide6.xml" Id="R160d24d5deac404c" /><Relationship Type="http://schemas.openxmlformats.org/officeDocument/2006/relationships/slide" Target="/ppt/slides/slide7.xml" Id="R9bfa9326fe274d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10bf0065ff40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f0191c0ef4ac7" /><Relationship Type="http://schemas.openxmlformats.org/officeDocument/2006/relationships/theme" Target="/ppt/slideMasters/theme/theme1.xml" Id="R0119767c28b84c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7f0191c0ef4a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2b2b3a10049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c39d928f54b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96ec2d1a647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1b558caeb40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5338b1e0f4e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d8cc43395948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0b35ddaead46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SCM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149 251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149 493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SVERRE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916 268 564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