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7482ec32bf41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fbbdd1b4bf4054"/>
  </p:sldMasterIdLst>
  <p:sldIdLst>
    <p:sldId xmlns:r="http://schemas.openxmlformats.org/officeDocument/2006/relationships" id="256" r:id="Rcd642c7b9dc74688"/>
    <p:sldId xmlns:r="http://schemas.openxmlformats.org/officeDocument/2006/relationships" id="257" r:id="Rb8de9a860bc04bdb"/>
    <p:sldId xmlns:r="http://schemas.openxmlformats.org/officeDocument/2006/relationships" id="258" r:id="Rcbf1bb2bb7194c2c"/>
    <p:sldId xmlns:r="http://schemas.openxmlformats.org/officeDocument/2006/relationships" id="259" r:id="R01211eda55c044af"/>
    <p:sldId xmlns:r="http://schemas.openxmlformats.org/officeDocument/2006/relationships" id="260" r:id="Rec2f7a397a4846c1"/>
    <p:sldId xmlns:r="http://schemas.openxmlformats.org/officeDocument/2006/relationships" id="261" r:id="R1e782101e1074d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fbbdd1b4bf4054" /><Relationship Type="http://schemas.openxmlformats.org/officeDocument/2006/relationships/slide" Target="/ppt/slides/slide1.xml" Id="Rcd642c7b9dc74688" /><Relationship Type="http://schemas.openxmlformats.org/officeDocument/2006/relationships/slide" Target="/ppt/slides/slide2.xml" Id="Rb8de9a860bc04bdb" /><Relationship Type="http://schemas.openxmlformats.org/officeDocument/2006/relationships/slide" Target="/ppt/slides/slide3.xml" Id="Rcbf1bb2bb7194c2c" /><Relationship Type="http://schemas.openxmlformats.org/officeDocument/2006/relationships/slide" Target="/ppt/slides/slide4.xml" Id="R01211eda55c044af" /><Relationship Type="http://schemas.openxmlformats.org/officeDocument/2006/relationships/slide" Target="/ppt/slides/slide5.xml" Id="Rec2f7a397a4846c1" /><Relationship Type="http://schemas.openxmlformats.org/officeDocument/2006/relationships/slide" Target="/ppt/slides/slide6.xml" Id="R1e782101e1074d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5ab6111c642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a4ec1f5104121" /><Relationship Type="http://schemas.openxmlformats.org/officeDocument/2006/relationships/theme" Target="/ppt/slideMasters/theme/theme1.xml" Id="Raab1629145bc45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7a4ec1f51041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fdbdf07954a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f3136910943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d0c783da34e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7a9e02e3541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2c1e07f504b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1035c54bf41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HEDMARK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HEDMARK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−215 330 643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742 871 211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7 914 703 307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8 315 294 866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916 268 688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