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cb7c4acb5e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d811f199c4703"/>
  </p:sldMasterIdLst>
  <p:sldIdLst>
    <p:sldId xmlns:r="http://schemas.openxmlformats.org/officeDocument/2006/relationships" id="256" r:id="R0baa6627d6914f89"/>
    <p:sldId xmlns:r="http://schemas.openxmlformats.org/officeDocument/2006/relationships" id="257" r:id="R6c2f7de206e540c9"/>
    <p:sldId xmlns:r="http://schemas.openxmlformats.org/officeDocument/2006/relationships" id="258" r:id="Rd0091a65f5704c60"/>
    <p:sldId xmlns:r="http://schemas.openxmlformats.org/officeDocument/2006/relationships" id="259" r:id="Rad176db1c2134966"/>
    <p:sldId xmlns:r="http://schemas.openxmlformats.org/officeDocument/2006/relationships" id="260" r:id="Rf82c489267624d0b"/>
    <p:sldId xmlns:r="http://schemas.openxmlformats.org/officeDocument/2006/relationships" id="261" r:id="R78c5c128561645ad"/>
    <p:sldId xmlns:r="http://schemas.openxmlformats.org/officeDocument/2006/relationships" id="262" r:id="R2eff8ed760ef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d811f199c4703" /><Relationship Type="http://schemas.openxmlformats.org/officeDocument/2006/relationships/slide" Target="/ppt/slides/slide1.xml" Id="R0baa6627d6914f89" /><Relationship Type="http://schemas.openxmlformats.org/officeDocument/2006/relationships/slide" Target="/ppt/slides/slide2.xml" Id="R6c2f7de206e540c9" /><Relationship Type="http://schemas.openxmlformats.org/officeDocument/2006/relationships/slide" Target="/ppt/slides/slide3.xml" Id="Rd0091a65f5704c60" /><Relationship Type="http://schemas.openxmlformats.org/officeDocument/2006/relationships/slide" Target="/ppt/slides/slide4.xml" Id="Rad176db1c2134966" /><Relationship Type="http://schemas.openxmlformats.org/officeDocument/2006/relationships/slide" Target="/ppt/slides/slide5.xml" Id="Rf82c489267624d0b" /><Relationship Type="http://schemas.openxmlformats.org/officeDocument/2006/relationships/slide" Target="/ppt/slides/slide6.xml" Id="R78c5c128561645ad" /><Relationship Type="http://schemas.openxmlformats.org/officeDocument/2006/relationships/slide" Target="/ppt/slides/slide7.xml" Id="R2eff8ed760ef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ff8cdd2ca47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28d8ea1a649e0" /><Relationship Type="http://schemas.openxmlformats.org/officeDocument/2006/relationships/theme" Target="/ppt/slideMasters/theme/theme1.xml" Id="R3a1c8deda27f43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28d8ea1a6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3c293861f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4f07dd5d94e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f5cb5bd15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0aa3a4123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9bd5912fe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cf04827c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9bf6c6b64e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III AS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5 474 394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53 528 438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137 752 626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KAPITAL AS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 3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916 287 828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III AS</a:t>
            </a:r>
          </a:p>
        </p:txBody>
      </p:sp>
    </p:spTree>
  </p:cSld>
  <p:clrMapOvr>
    <a:masterClrMapping xmlns:a="http://schemas.openxmlformats.org/drawingml/2006/main"/>
  </p:clrMapOvr>
</p:sld>
</file>