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fb9a2907dd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e0e712b694716"/>
  </p:sldMasterIdLst>
  <p:sldIdLst>
    <p:sldId xmlns:r="http://schemas.openxmlformats.org/officeDocument/2006/relationships" id="256" r:id="R3bf990eb09cb4cbc"/>
    <p:sldId xmlns:r="http://schemas.openxmlformats.org/officeDocument/2006/relationships" id="257" r:id="R21c37640108144f9"/>
    <p:sldId xmlns:r="http://schemas.openxmlformats.org/officeDocument/2006/relationships" id="258" r:id="Ra4d7d974ce0f45cc"/>
    <p:sldId xmlns:r="http://schemas.openxmlformats.org/officeDocument/2006/relationships" id="259" r:id="R55937764dbae4d0b"/>
    <p:sldId xmlns:r="http://schemas.openxmlformats.org/officeDocument/2006/relationships" id="260" r:id="Rb11d4b2b91be407b"/>
    <p:sldId xmlns:r="http://schemas.openxmlformats.org/officeDocument/2006/relationships" id="261" r:id="R946cf10eaab448c8"/>
    <p:sldId xmlns:r="http://schemas.openxmlformats.org/officeDocument/2006/relationships" id="262" r:id="R1350940d16be48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e0e712b694716" /><Relationship Type="http://schemas.openxmlformats.org/officeDocument/2006/relationships/slide" Target="/ppt/slides/slide1.xml" Id="R3bf990eb09cb4cbc" /><Relationship Type="http://schemas.openxmlformats.org/officeDocument/2006/relationships/slide" Target="/ppt/slides/slide2.xml" Id="R21c37640108144f9" /><Relationship Type="http://schemas.openxmlformats.org/officeDocument/2006/relationships/slide" Target="/ppt/slides/slide3.xml" Id="Ra4d7d974ce0f45cc" /><Relationship Type="http://schemas.openxmlformats.org/officeDocument/2006/relationships/slide" Target="/ppt/slides/slide4.xml" Id="R55937764dbae4d0b" /><Relationship Type="http://schemas.openxmlformats.org/officeDocument/2006/relationships/slide" Target="/ppt/slides/slide5.xml" Id="Rb11d4b2b91be407b" /><Relationship Type="http://schemas.openxmlformats.org/officeDocument/2006/relationships/slide" Target="/ppt/slides/slide6.xml" Id="R946cf10eaab448c8" /><Relationship Type="http://schemas.openxmlformats.org/officeDocument/2006/relationships/slide" Target="/ppt/slides/slide7.xml" Id="R1350940d16be48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d92a80747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eb5c2bcc04174" /><Relationship Type="http://schemas.openxmlformats.org/officeDocument/2006/relationships/theme" Target="/ppt/slideMasters/theme/theme1.xml" Id="R30a10e28bb0c4b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eb5c2bcc0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d112aa1c143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0b0faf43e4a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819c32066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7ded80049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774967065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028bcd27b4c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7138da49b41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5 925 811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55 160 714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140 045 915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IV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 INVEST 4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IV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