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761870a3d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91b1ee28a1466c"/>
  </p:sldMasterIdLst>
  <p:sldIdLst>
    <p:sldId xmlns:r="http://schemas.openxmlformats.org/officeDocument/2006/relationships" id="256" r:id="R7d2f00cead2c4bc9"/>
    <p:sldId xmlns:r="http://schemas.openxmlformats.org/officeDocument/2006/relationships" id="257" r:id="R4ef297383d6f459f"/>
    <p:sldId xmlns:r="http://schemas.openxmlformats.org/officeDocument/2006/relationships" id="258" r:id="R56305cf114cd425e"/>
    <p:sldId xmlns:r="http://schemas.openxmlformats.org/officeDocument/2006/relationships" id="259" r:id="R3893a600d576468c"/>
    <p:sldId xmlns:r="http://schemas.openxmlformats.org/officeDocument/2006/relationships" id="260" r:id="Rb8f9d1a25ac149b9"/>
    <p:sldId xmlns:r="http://schemas.openxmlformats.org/officeDocument/2006/relationships" id="261" r:id="R8768a00b5eb549a3"/>
    <p:sldId xmlns:r="http://schemas.openxmlformats.org/officeDocument/2006/relationships" id="262" r:id="R7f434457eb7e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1b1ee28a1466c" /><Relationship Type="http://schemas.openxmlformats.org/officeDocument/2006/relationships/slide" Target="/ppt/slides/slide1.xml" Id="R7d2f00cead2c4bc9" /><Relationship Type="http://schemas.openxmlformats.org/officeDocument/2006/relationships/slide" Target="/ppt/slides/slide2.xml" Id="R4ef297383d6f459f" /><Relationship Type="http://schemas.openxmlformats.org/officeDocument/2006/relationships/slide" Target="/ppt/slides/slide3.xml" Id="R56305cf114cd425e" /><Relationship Type="http://schemas.openxmlformats.org/officeDocument/2006/relationships/slide" Target="/ppt/slides/slide4.xml" Id="R3893a600d576468c" /><Relationship Type="http://schemas.openxmlformats.org/officeDocument/2006/relationships/slide" Target="/ppt/slides/slide5.xml" Id="Rb8f9d1a25ac149b9" /><Relationship Type="http://schemas.openxmlformats.org/officeDocument/2006/relationships/slide" Target="/ppt/slides/slide6.xml" Id="R8768a00b5eb549a3" /><Relationship Type="http://schemas.openxmlformats.org/officeDocument/2006/relationships/slide" Target="/ppt/slides/slide7.xml" Id="R7f434457eb7e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ad3f6584b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d040acd8466c" /><Relationship Type="http://schemas.openxmlformats.org/officeDocument/2006/relationships/theme" Target="/ppt/slideMasters/theme/theme1.xml" Id="R8c1da8e92126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9d040acd8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70464a4b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672ca182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63fccdad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8339af18f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3314e85b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8005c287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70e93134b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75 822 947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78 756 855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V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V AS</a:t>
            </a:r>
          </a:p>
        </p:txBody>
      </p:sp>
    </p:spTree>
  </p:cSld>
  <p:clrMapOvr>
    <a:masterClrMapping xmlns:a="http://schemas.openxmlformats.org/drawingml/2006/main"/>
  </p:clrMapOvr>
</p:sld>
</file>