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9daf07142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089046b934fe3"/>
  </p:sldMasterIdLst>
  <p:sldIdLst>
    <p:sldId xmlns:r="http://schemas.openxmlformats.org/officeDocument/2006/relationships" id="256" r:id="R6071cb4753f043a0"/>
    <p:sldId xmlns:r="http://schemas.openxmlformats.org/officeDocument/2006/relationships" id="257" r:id="Rdbd50867d5094312"/>
    <p:sldId xmlns:r="http://schemas.openxmlformats.org/officeDocument/2006/relationships" id="258" r:id="R50218bde1bd74f80"/>
    <p:sldId xmlns:r="http://schemas.openxmlformats.org/officeDocument/2006/relationships" id="259" r:id="Rdce7d1ffe325442b"/>
    <p:sldId xmlns:r="http://schemas.openxmlformats.org/officeDocument/2006/relationships" id="260" r:id="Rcdb911ce1957488e"/>
    <p:sldId xmlns:r="http://schemas.openxmlformats.org/officeDocument/2006/relationships" id="261" r:id="R5e5a18ab18684063"/>
    <p:sldId xmlns:r="http://schemas.openxmlformats.org/officeDocument/2006/relationships" id="262" r:id="Rfc1eb4ffad13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089046b934fe3" /><Relationship Type="http://schemas.openxmlformats.org/officeDocument/2006/relationships/slide" Target="/ppt/slides/slide1.xml" Id="R6071cb4753f043a0" /><Relationship Type="http://schemas.openxmlformats.org/officeDocument/2006/relationships/slide" Target="/ppt/slides/slide2.xml" Id="Rdbd50867d5094312" /><Relationship Type="http://schemas.openxmlformats.org/officeDocument/2006/relationships/slide" Target="/ppt/slides/slide3.xml" Id="R50218bde1bd74f80" /><Relationship Type="http://schemas.openxmlformats.org/officeDocument/2006/relationships/slide" Target="/ppt/slides/slide4.xml" Id="Rdce7d1ffe325442b" /><Relationship Type="http://schemas.openxmlformats.org/officeDocument/2006/relationships/slide" Target="/ppt/slides/slide5.xml" Id="Rcdb911ce1957488e" /><Relationship Type="http://schemas.openxmlformats.org/officeDocument/2006/relationships/slide" Target="/ppt/slides/slide6.xml" Id="R5e5a18ab18684063" /><Relationship Type="http://schemas.openxmlformats.org/officeDocument/2006/relationships/slide" Target="/ppt/slides/slide7.xml" Id="Rfc1eb4ffad13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2dc6b80ea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10c289fb4eee" /><Relationship Type="http://schemas.openxmlformats.org/officeDocument/2006/relationships/theme" Target="/ppt/slideMasters/theme/theme1.xml" Id="R6a3880b0489b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110c289fb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7ec084d3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24f42e44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e216074f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76c71a861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1a9dd79f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eaf6bd79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39e0b9d0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8 066 000 000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36 130 000 000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42 108 000 000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NORTHERN TRUST GLOBAL SERVICES SE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ASA</a:t>
            </a:r>
          </a:p>
        </p:txBody>
      </p:sp>
    </p:spTree>
  </p:cSld>
  <p:clrMapOvr>
    <a:masterClrMapping xmlns:a="http://schemas.openxmlformats.org/drawingml/2006/main"/>
  </p:clrMapOvr>
</p:sld>
</file>