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3368a7f46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939b72760a4d71"/>
  </p:sldMasterIdLst>
  <p:sldIdLst>
    <p:sldId xmlns:r="http://schemas.openxmlformats.org/officeDocument/2006/relationships" id="256" r:id="R45a695573b1d43f5"/>
    <p:sldId xmlns:r="http://schemas.openxmlformats.org/officeDocument/2006/relationships" id="257" r:id="Rbbadfb662faf48d9"/>
    <p:sldId xmlns:r="http://schemas.openxmlformats.org/officeDocument/2006/relationships" id="258" r:id="R2af6cba5e99c460e"/>
    <p:sldId xmlns:r="http://schemas.openxmlformats.org/officeDocument/2006/relationships" id="259" r:id="Rbd8c57b825cb451e"/>
    <p:sldId xmlns:r="http://schemas.openxmlformats.org/officeDocument/2006/relationships" id="260" r:id="Rae1e16d48aff466b"/>
    <p:sldId xmlns:r="http://schemas.openxmlformats.org/officeDocument/2006/relationships" id="261" r:id="R6723b313f4d44a7c"/>
    <p:sldId xmlns:r="http://schemas.openxmlformats.org/officeDocument/2006/relationships" id="262" r:id="Rccc45b96969a4d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39b72760a4d71" /><Relationship Type="http://schemas.openxmlformats.org/officeDocument/2006/relationships/slide" Target="/ppt/slides/slide1.xml" Id="R45a695573b1d43f5" /><Relationship Type="http://schemas.openxmlformats.org/officeDocument/2006/relationships/slide" Target="/ppt/slides/slide2.xml" Id="Rbbadfb662faf48d9" /><Relationship Type="http://schemas.openxmlformats.org/officeDocument/2006/relationships/slide" Target="/ppt/slides/slide3.xml" Id="R2af6cba5e99c460e" /><Relationship Type="http://schemas.openxmlformats.org/officeDocument/2006/relationships/slide" Target="/ppt/slides/slide4.xml" Id="Rbd8c57b825cb451e" /><Relationship Type="http://schemas.openxmlformats.org/officeDocument/2006/relationships/slide" Target="/ppt/slides/slide5.xml" Id="Rae1e16d48aff466b" /><Relationship Type="http://schemas.openxmlformats.org/officeDocument/2006/relationships/slide" Target="/ppt/slides/slide6.xml" Id="R6723b313f4d44a7c" /><Relationship Type="http://schemas.openxmlformats.org/officeDocument/2006/relationships/slide" Target="/ppt/slides/slide7.xml" Id="Rccc45b96969a4d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a548983214d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dc32e3e084a2f" /><Relationship Type="http://schemas.openxmlformats.org/officeDocument/2006/relationships/theme" Target="/ppt/slideMasters/theme/theme1.xml" Id="R6ee0be1dac594f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bdc32e3e084a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bf74918fe4e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9ff9aa8b646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831ceb35d40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e478d883f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6da514abb47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78d87c9a546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e0a7efcfd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WIERØD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WIERØD AS ble etablert [år] og holder til i Siljan.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WIERØD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Kisteveien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3748 Siljan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66 35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christian.wierod@gmail.com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916 303 645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