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710cbc583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8f0a2d27246a5"/>
  </p:sldMasterIdLst>
  <p:sldIdLst>
    <p:sldId xmlns:r="http://schemas.openxmlformats.org/officeDocument/2006/relationships" id="256" r:id="R7b85ae5ffbb242df"/>
    <p:sldId xmlns:r="http://schemas.openxmlformats.org/officeDocument/2006/relationships" id="257" r:id="Ra704dbaea55a4fa3"/>
    <p:sldId xmlns:r="http://schemas.openxmlformats.org/officeDocument/2006/relationships" id="258" r:id="Ra7ab05fd5db34455"/>
    <p:sldId xmlns:r="http://schemas.openxmlformats.org/officeDocument/2006/relationships" id="259" r:id="Raf5930493f7546f7"/>
    <p:sldId xmlns:r="http://schemas.openxmlformats.org/officeDocument/2006/relationships" id="260" r:id="R71821a418f9e40ea"/>
    <p:sldId xmlns:r="http://schemas.openxmlformats.org/officeDocument/2006/relationships" id="261" r:id="Red08518a3ed54b19"/>
    <p:sldId xmlns:r="http://schemas.openxmlformats.org/officeDocument/2006/relationships" id="262" r:id="R3b9c657a2e21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8f0a2d27246a5" /><Relationship Type="http://schemas.openxmlformats.org/officeDocument/2006/relationships/slide" Target="/ppt/slides/slide1.xml" Id="R7b85ae5ffbb242df" /><Relationship Type="http://schemas.openxmlformats.org/officeDocument/2006/relationships/slide" Target="/ppt/slides/slide2.xml" Id="Ra704dbaea55a4fa3" /><Relationship Type="http://schemas.openxmlformats.org/officeDocument/2006/relationships/slide" Target="/ppt/slides/slide3.xml" Id="Ra7ab05fd5db34455" /><Relationship Type="http://schemas.openxmlformats.org/officeDocument/2006/relationships/slide" Target="/ppt/slides/slide4.xml" Id="Raf5930493f7546f7" /><Relationship Type="http://schemas.openxmlformats.org/officeDocument/2006/relationships/slide" Target="/ppt/slides/slide5.xml" Id="R71821a418f9e40ea" /><Relationship Type="http://schemas.openxmlformats.org/officeDocument/2006/relationships/slide" Target="/ppt/slides/slide6.xml" Id="Red08518a3ed54b19" /><Relationship Type="http://schemas.openxmlformats.org/officeDocument/2006/relationships/slide" Target="/ppt/slides/slide7.xml" Id="R3b9c657a2e21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6cee7c2d6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7967c1b54f17" /><Relationship Type="http://schemas.openxmlformats.org/officeDocument/2006/relationships/theme" Target="/ppt/slideMasters/theme/theme1.xml" Id="Rf05d5ccd8020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a7967c1b5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3e019081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ab4ef17c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3d643f5c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7de289f0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ed94f1ec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058713fb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3c6f7f14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75 784 826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75 859 840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REMØY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Leinebakkane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916 305 877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ÅMR INVEST AS</a:t>
            </a:r>
          </a:p>
        </p:txBody>
      </p:sp>
    </p:spTree>
  </p:cSld>
  <p:clrMapOvr>
    <a:masterClrMapping xmlns:a="http://schemas.openxmlformats.org/drawingml/2006/main"/>
  </p:clrMapOvr>
</p:sld>
</file>