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80b95a373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bbcf0c9914b0a"/>
  </p:sldMasterIdLst>
  <p:sldIdLst>
    <p:sldId xmlns:r="http://schemas.openxmlformats.org/officeDocument/2006/relationships" id="256" r:id="R8ff2a46a191845a7"/>
    <p:sldId xmlns:r="http://schemas.openxmlformats.org/officeDocument/2006/relationships" id="257" r:id="R1d091820944540b6"/>
    <p:sldId xmlns:r="http://schemas.openxmlformats.org/officeDocument/2006/relationships" id="258" r:id="R440bcece37b249d4"/>
    <p:sldId xmlns:r="http://schemas.openxmlformats.org/officeDocument/2006/relationships" id="259" r:id="R6f4c6eba8b5e4586"/>
    <p:sldId xmlns:r="http://schemas.openxmlformats.org/officeDocument/2006/relationships" id="260" r:id="R9954cbec77454461"/>
    <p:sldId xmlns:r="http://schemas.openxmlformats.org/officeDocument/2006/relationships" id="261" r:id="R3e857afccb31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bbcf0c9914b0a" /><Relationship Type="http://schemas.openxmlformats.org/officeDocument/2006/relationships/slide" Target="/ppt/slides/slide1.xml" Id="R8ff2a46a191845a7" /><Relationship Type="http://schemas.openxmlformats.org/officeDocument/2006/relationships/slide" Target="/ppt/slides/slide2.xml" Id="R1d091820944540b6" /><Relationship Type="http://schemas.openxmlformats.org/officeDocument/2006/relationships/slide" Target="/ppt/slides/slide3.xml" Id="R440bcece37b249d4" /><Relationship Type="http://schemas.openxmlformats.org/officeDocument/2006/relationships/slide" Target="/ppt/slides/slide4.xml" Id="R6f4c6eba8b5e4586" /><Relationship Type="http://schemas.openxmlformats.org/officeDocument/2006/relationships/slide" Target="/ppt/slides/slide5.xml" Id="R9954cbec77454461" /><Relationship Type="http://schemas.openxmlformats.org/officeDocument/2006/relationships/slide" Target="/ppt/slides/slide6.xml" Id="R3e857afccb31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4842bd0e0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27c835ce44a4" /><Relationship Type="http://schemas.openxmlformats.org/officeDocument/2006/relationships/theme" Target="/ppt/slideMasters/theme/theme1.xml" Id="R754e6deaed6d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627c835ce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2730c517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78149267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3bba523f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a8740cf0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6c0916f3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f9bd9f317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NORMANS FORSKNINGSFOND TIL HORMONLABORATORIETS FREMME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NORMANS FORSKNINGSFOND TIL HORMONLABORATORIETS FREMME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23 867 628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Hormonlaboratoriet, Oslo universitetssykehus HF, 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0424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47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hormonlaboratoriet@ous-hf.no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www.hormonlaboratoriet.no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