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331b38391d46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b386cfb8d414a"/>
  </p:sldMasterIdLst>
  <p:sldIdLst>
    <p:sldId xmlns:r="http://schemas.openxmlformats.org/officeDocument/2006/relationships" id="256" r:id="R0e60aff9eb1349d5"/>
    <p:sldId xmlns:r="http://schemas.openxmlformats.org/officeDocument/2006/relationships" id="257" r:id="Ra4455b8ceb104eaa"/>
    <p:sldId xmlns:r="http://schemas.openxmlformats.org/officeDocument/2006/relationships" id="258" r:id="R4f30427d68c14259"/>
    <p:sldId xmlns:r="http://schemas.openxmlformats.org/officeDocument/2006/relationships" id="259" r:id="R0e3d1acc80b74090"/>
    <p:sldId xmlns:r="http://schemas.openxmlformats.org/officeDocument/2006/relationships" id="260" r:id="R4262e4f91a984db0"/>
    <p:sldId xmlns:r="http://schemas.openxmlformats.org/officeDocument/2006/relationships" id="261" r:id="R9fee00262c574dac"/>
    <p:sldId xmlns:r="http://schemas.openxmlformats.org/officeDocument/2006/relationships" id="262" r:id="Ra1d3491a557c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b386cfb8d414a" /><Relationship Type="http://schemas.openxmlformats.org/officeDocument/2006/relationships/slide" Target="/ppt/slides/slide1.xml" Id="R0e60aff9eb1349d5" /><Relationship Type="http://schemas.openxmlformats.org/officeDocument/2006/relationships/slide" Target="/ppt/slides/slide2.xml" Id="Ra4455b8ceb104eaa" /><Relationship Type="http://schemas.openxmlformats.org/officeDocument/2006/relationships/slide" Target="/ppt/slides/slide3.xml" Id="R4f30427d68c14259" /><Relationship Type="http://schemas.openxmlformats.org/officeDocument/2006/relationships/slide" Target="/ppt/slides/slide4.xml" Id="R0e3d1acc80b74090" /><Relationship Type="http://schemas.openxmlformats.org/officeDocument/2006/relationships/slide" Target="/ppt/slides/slide5.xml" Id="R4262e4f91a984db0" /><Relationship Type="http://schemas.openxmlformats.org/officeDocument/2006/relationships/slide" Target="/ppt/slides/slide6.xml" Id="R9fee00262c574dac" /><Relationship Type="http://schemas.openxmlformats.org/officeDocument/2006/relationships/slide" Target="/ppt/slides/slide7.xml" Id="Ra1d3491a557c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71129712b43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f2e268b714de4" /><Relationship Type="http://schemas.openxmlformats.org/officeDocument/2006/relationships/theme" Target="/ppt/slideMasters/theme/theme1.xml" Id="Rabded805f51940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0f2e268b714d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7982ff287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72093609d4c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c3a7f615b4b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0e6c16c0840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be5ef3c7a4b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7e706b70d4c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5f1c3b81b43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LEONBERG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LEONBERG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8 921 074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9 094 400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10 692 300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10 698 631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RUBEN REIERSRUD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Roaskogen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916 320 329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LEONBERG AS</a:t>
            </a:r>
          </a:p>
        </p:txBody>
      </p:sp>
    </p:spTree>
  </p:cSld>
  <p:clrMapOvr>
    <a:masterClrMapping xmlns:a="http://schemas.openxmlformats.org/drawingml/2006/main"/>
  </p:clrMapOvr>
</p:sld>
</file>