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ef63e0ec24b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1a31f0e5c432a"/>
  </p:sldMasterIdLst>
  <p:sldIdLst>
    <p:sldId xmlns:r="http://schemas.openxmlformats.org/officeDocument/2006/relationships" id="256" r:id="Re53288aa2cb84a60"/>
    <p:sldId xmlns:r="http://schemas.openxmlformats.org/officeDocument/2006/relationships" id="257" r:id="R132962b9bec64d13"/>
    <p:sldId xmlns:r="http://schemas.openxmlformats.org/officeDocument/2006/relationships" id="258" r:id="R8aac4907c9304f5e"/>
    <p:sldId xmlns:r="http://schemas.openxmlformats.org/officeDocument/2006/relationships" id="259" r:id="R616fb6a2c1b0427b"/>
    <p:sldId xmlns:r="http://schemas.openxmlformats.org/officeDocument/2006/relationships" id="260" r:id="Rc62a54b0f5cb4254"/>
    <p:sldId xmlns:r="http://schemas.openxmlformats.org/officeDocument/2006/relationships" id="261" r:id="R50e11b46ae55485d"/>
    <p:sldId xmlns:r="http://schemas.openxmlformats.org/officeDocument/2006/relationships" id="262" r:id="Rbb5289a4d4e8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1a31f0e5c432a" /><Relationship Type="http://schemas.openxmlformats.org/officeDocument/2006/relationships/slide" Target="/ppt/slides/slide1.xml" Id="Re53288aa2cb84a60" /><Relationship Type="http://schemas.openxmlformats.org/officeDocument/2006/relationships/slide" Target="/ppt/slides/slide2.xml" Id="R132962b9bec64d13" /><Relationship Type="http://schemas.openxmlformats.org/officeDocument/2006/relationships/slide" Target="/ppt/slides/slide3.xml" Id="R8aac4907c9304f5e" /><Relationship Type="http://schemas.openxmlformats.org/officeDocument/2006/relationships/slide" Target="/ppt/slides/slide4.xml" Id="R616fb6a2c1b0427b" /><Relationship Type="http://schemas.openxmlformats.org/officeDocument/2006/relationships/slide" Target="/ppt/slides/slide5.xml" Id="Rc62a54b0f5cb4254" /><Relationship Type="http://schemas.openxmlformats.org/officeDocument/2006/relationships/slide" Target="/ppt/slides/slide6.xml" Id="R50e11b46ae55485d" /><Relationship Type="http://schemas.openxmlformats.org/officeDocument/2006/relationships/slide" Target="/ppt/slides/slide7.xml" Id="Rbb5289a4d4e8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0a4c65003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50231eab14d08" /><Relationship Type="http://schemas.openxmlformats.org/officeDocument/2006/relationships/theme" Target="/ppt/slideMasters/theme/theme1.xml" Id="R48a469511072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50231eab1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d8e02cd1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e1497264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b83bbcbe9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c9d360025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aa0af946d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9d6b04937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93350366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SKADDENE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SKADDENE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−337 688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6 345 558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29 686 968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29 937 844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KLEMETSEN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else.klemetsen@icloud.com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916 326 319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SKADDENE AS</a:t>
            </a:r>
          </a:p>
        </p:txBody>
      </p:sp>
    </p:spTree>
  </p:cSld>
  <p:clrMapOvr>
    <a:masterClrMapping xmlns:a="http://schemas.openxmlformats.org/drawingml/2006/main"/>
  </p:clrMapOvr>
</p:sld>
</file>