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ca065094c547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4276e0e93a4034"/>
  </p:sldMasterIdLst>
  <p:sldIdLst>
    <p:sldId xmlns:r="http://schemas.openxmlformats.org/officeDocument/2006/relationships" id="256" r:id="Rf4e14e65b8aa40d7"/>
    <p:sldId xmlns:r="http://schemas.openxmlformats.org/officeDocument/2006/relationships" id="257" r:id="R4f103f3e472840f7"/>
    <p:sldId xmlns:r="http://schemas.openxmlformats.org/officeDocument/2006/relationships" id="258" r:id="R1818565eb90d42d3"/>
    <p:sldId xmlns:r="http://schemas.openxmlformats.org/officeDocument/2006/relationships" id="259" r:id="Rd983cf32bf7244f9"/>
    <p:sldId xmlns:r="http://schemas.openxmlformats.org/officeDocument/2006/relationships" id="260" r:id="Ref17c4ef89c04971"/>
    <p:sldId xmlns:r="http://schemas.openxmlformats.org/officeDocument/2006/relationships" id="261" r:id="Rb97a453e23ae4d3c"/>
    <p:sldId xmlns:r="http://schemas.openxmlformats.org/officeDocument/2006/relationships" id="262" r:id="R9da8bec1acf640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276e0e93a4034" /><Relationship Type="http://schemas.openxmlformats.org/officeDocument/2006/relationships/slide" Target="/ppt/slides/slide1.xml" Id="Rf4e14e65b8aa40d7" /><Relationship Type="http://schemas.openxmlformats.org/officeDocument/2006/relationships/slide" Target="/ppt/slides/slide2.xml" Id="R4f103f3e472840f7" /><Relationship Type="http://schemas.openxmlformats.org/officeDocument/2006/relationships/slide" Target="/ppt/slides/slide3.xml" Id="R1818565eb90d42d3" /><Relationship Type="http://schemas.openxmlformats.org/officeDocument/2006/relationships/slide" Target="/ppt/slides/slide4.xml" Id="Rd983cf32bf7244f9" /><Relationship Type="http://schemas.openxmlformats.org/officeDocument/2006/relationships/slide" Target="/ppt/slides/slide5.xml" Id="Ref17c4ef89c04971" /><Relationship Type="http://schemas.openxmlformats.org/officeDocument/2006/relationships/slide" Target="/ppt/slides/slide6.xml" Id="Rb97a453e23ae4d3c" /><Relationship Type="http://schemas.openxmlformats.org/officeDocument/2006/relationships/slide" Target="/ppt/slides/slide7.xml" Id="R9da8bec1acf640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4dd742cf047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3442b654a42bb" /><Relationship Type="http://schemas.openxmlformats.org/officeDocument/2006/relationships/theme" Target="/ppt/slideMasters/theme/theme1.xml" Id="R5937fc634ccc4e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f3442b654a42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0dcf5291848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bcd27da6149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71d381f2943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a2e4aa0984e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91b7182ed4a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3f1ee4d224e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fab0727174a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KVERNELAND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KVERNELAND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10 777 233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33 873 987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38 008 766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INVESTERING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916 334 397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INVEST AS</a:t>
            </a:r>
          </a:p>
        </p:txBody>
      </p:sp>
    </p:spTree>
  </p:cSld>
  <p:clrMapOvr>
    <a:masterClrMapping xmlns:a="http://schemas.openxmlformats.org/drawingml/2006/main"/>
  </p:clrMapOvr>
</p:sld>
</file>