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fd722c8b9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5b6b6bb244c54"/>
  </p:sldMasterIdLst>
  <p:sldIdLst>
    <p:sldId xmlns:r="http://schemas.openxmlformats.org/officeDocument/2006/relationships" id="256" r:id="R481d1842906d4d40"/>
    <p:sldId xmlns:r="http://schemas.openxmlformats.org/officeDocument/2006/relationships" id="257" r:id="R4b000ca2e2cd4228"/>
    <p:sldId xmlns:r="http://schemas.openxmlformats.org/officeDocument/2006/relationships" id="258" r:id="R329bff11ddd24b97"/>
    <p:sldId xmlns:r="http://schemas.openxmlformats.org/officeDocument/2006/relationships" id="259" r:id="R4f00414f2db34a6e"/>
    <p:sldId xmlns:r="http://schemas.openxmlformats.org/officeDocument/2006/relationships" id="260" r:id="R7fa16d77df7a4fe6"/>
    <p:sldId xmlns:r="http://schemas.openxmlformats.org/officeDocument/2006/relationships" id="261" r:id="Re9880cfdd02a44bc"/>
    <p:sldId xmlns:r="http://schemas.openxmlformats.org/officeDocument/2006/relationships" id="262" r:id="R75b4edc2b8a6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5b6b6bb244c54" /><Relationship Type="http://schemas.openxmlformats.org/officeDocument/2006/relationships/slide" Target="/ppt/slides/slide1.xml" Id="R481d1842906d4d40" /><Relationship Type="http://schemas.openxmlformats.org/officeDocument/2006/relationships/slide" Target="/ppt/slides/slide2.xml" Id="R4b000ca2e2cd4228" /><Relationship Type="http://schemas.openxmlformats.org/officeDocument/2006/relationships/slide" Target="/ppt/slides/slide3.xml" Id="R329bff11ddd24b97" /><Relationship Type="http://schemas.openxmlformats.org/officeDocument/2006/relationships/slide" Target="/ppt/slides/slide4.xml" Id="R4f00414f2db34a6e" /><Relationship Type="http://schemas.openxmlformats.org/officeDocument/2006/relationships/slide" Target="/ppt/slides/slide5.xml" Id="R7fa16d77df7a4fe6" /><Relationship Type="http://schemas.openxmlformats.org/officeDocument/2006/relationships/slide" Target="/ppt/slides/slide6.xml" Id="Re9880cfdd02a44bc" /><Relationship Type="http://schemas.openxmlformats.org/officeDocument/2006/relationships/slide" Target="/ppt/slides/slide7.xml" Id="R75b4edc2b8a6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8463fcc51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7604071fc4a4d" /><Relationship Type="http://schemas.openxmlformats.org/officeDocument/2006/relationships/theme" Target="/ppt/slideMasters/theme/theme1.xml" Id="Rbd4c58931ebe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7604071fc4a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e8635125f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09da968c7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6509111fc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96700a438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d6eb43ab0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f4f1dc55843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9cf0d3c874a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NOR-SINO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NOR-SINO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NOR-SINO INVEST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NOR-SINO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NOR-SINO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NOR-SINO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70 344 857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70 362 316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NOR-SINO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REMØY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NOR-SINO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Vågsholmvegen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916 335 148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NOR-SINO INVEST AS</a:t>
            </a:r>
          </a:p>
        </p:txBody>
      </p:sp>
    </p:spTree>
  </p:cSld>
  <p:clrMapOvr>
    <a:masterClrMapping xmlns:a="http://schemas.openxmlformats.org/drawingml/2006/main"/>
  </p:clrMapOvr>
</p:sld>
</file>