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698cb254a640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097ac5f574f34"/>
  </p:sldMasterIdLst>
  <p:sldIdLst>
    <p:sldId xmlns:r="http://schemas.openxmlformats.org/officeDocument/2006/relationships" id="256" r:id="R699a919e5a1e4a7a"/>
    <p:sldId xmlns:r="http://schemas.openxmlformats.org/officeDocument/2006/relationships" id="257" r:id="Rcb7c263829614022"/>
    <p:sldId xmlns:r="http://schemas.openxmlformats.org/officeDocument/2006/relationships" id="258" r:id="R98e964fc8b474ccf"/>
    <p:sldId xmlns:r="http://schemas.openxmlformats.org/officeDocument/2006/relationships" id="259" r:id="Re3d886c9d90946ac"/>
    <p:sldId xmlns:r="http://schemas.openxmlformats.org/officeDocument/2006/relationships" id="260" r:id="R1b1192258abc43a1"/>
    <p:sldId xmlns:r="http://schemas.openxmlformats.org/officeDocument/2006/relationships" id="261" r:id="R77d0ba29a3e8467e"/>
    <p:sldId xmlns:r="http://schemas.openxmlformats.org/officeDocument/2006/relationships" id="262" r:id="R968bfba656de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097ac5f574f34" /><Relationship Type="http://schemas.openxmlformats.org/officeDocument/2006/relationships/slide" Target="/ppt/slides/slide1.xml" Id="R699a919e5a1e4a7a" /><Relationship Type="http://schemas.openxmlformats.org/officeDocument/2006/relationships/slide" Target="/ppt/slides/slide2.xml" Id="Rcb7c263829614022" /><Relationship Type="http://schemas.openxmlformats.org/officeDocument/2006/relationships/slide" Target="/ppt/slides/slide3.xml" Id="R98e964fc8b474ccf" /><Relationship Type="http://schemas.openxmlformats.org/officeDocument/2006/relationships/slide" Target="/ppt/slides/slide4.xml" Id="Re3d886c9d90946ac" /><Relationship Type="http://schemas.openxmlformats.org/officeDocument/2006/relationships/slide" Target="/ppt/slides/slide5.xml" Id="R1b1192258abc43a1" /><Relationship Type="http://schemas.openxmlformats.org/officeDocument/2006/relationships/slide" Target="/ppt/slides/slide6.xml" Id="R77d0ba29a3e8467e" /><Relationship Type="http://schemas.openxmlformats.org/officeDocument/2006/relationships/slide" Target="/ppt/slides/slide7.xml" Id="R968bfba656de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d0a15b5604d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4a169c2264d83" /><Relationship Type="http://schemas.openxmlformats.org/officeDocument/2006/relationships/theme" Target="/ppt/slideMasters/theme/theme1.xml" Id="Rf6ba1affd787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4a169c2264d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3295d56344d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cae2c8b4842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b1ff0083f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f78262efc48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a4b7371244d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05356c2824c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6dc9a7753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GRIP SJANSEN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 SJANSEN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GRIP SJANSEN INVEST AS ble etablert [år] og holder til i Bindalseidet.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 SJANSEN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 SJANSEN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 SJANSEN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−2 014 246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−1 146 479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31 494 813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40 824 846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 SJANSEN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 SJANSEN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Otervikveien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7982 Bindalseidet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lars.berg.hansen@outlook.com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916 341 202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 SJANSEN INVEST AS</a:t>
            </a:r>
          </a:p>
        </p:txBody>
      </p:sp>
    </p:spTree>
  </p:cSld>
  <p:clrMapOvr>
    <a:masterClrMapping xmlns:a="http://schemas.openxmlformats.org/drawingml/2006/main"/>
  </p:clrMapOvr>
</p:sld>
</file>