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9bbabc7b1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90ed5cfba48d9"/>
  </p:sldMasterIdLst>
  <p:sldIdLst>
    <p:sldId xmlns:r="http://schemas.openxmlformats.org/officeDocument/2006/relationships" id="256" r:id="Rfee7196996e9463e"/>
    <p:sldId xmlns:r="http://schemas.openxmlformats.org/officeDocument/2006/relationships" id="257" r:id="R3da4b41f18af4a9c"/>
    <p:sldId xmlns:r="http://schemas.openxmlformats.org/officeDocument/2006/relationships" id="258" r:id="R78a6fa23c4194e02"/>
    <p:sldId xmlns:r="http://schemas.openxmlformats.org/officeDocument/2006/relationships" id="259" r:id="Ra5b5bd56526e452d"/>
    <p:sldId xmlns:r="http://schemas.openxmlformats.org/officeDocument/2006/relationships" id="260" r:id="Rcfcc7f194ae04823"/>
    <p:sldId xmlns:r="http://schemas.openxmlformats.org/officeDocument/2006/relationships" id="261" r:id="R0961d3058cd74426"/>
    <p:sldId xmlns:r="http://schemas.openxmlformats.org/officeDocument/2006/relationships" id="262" r:id="R8b11c670b74c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90ed5cfba48d9" /><Relationship Type="http://schemas.openxmlformats.org/officeDocument/2006/relationships/slide" Target="/ppt/slides/slide1.xml" Id="Rfee7196996e9463e" /><Relationship Type="http://schemas.openxmlformats.org/officeDocument/2006/relationships/slide" Target="/ppt/slides/slide2.xml" Id="R3da4b41f18af4a9c" /><Relationship Type="http://schemas.openxmlformats.org/officeDocument/2006/relationships/slide" Target="/ppt/slides/slide3.xml" Id="R78a6fa23c4194e02" /><Relationship Type="http://schemas.openxmlformats.org/officeDocument/2006/relationships/slide" Target="/ppt/slides/slide4.xml" Id="Ra5b5bd56526e452d" /><Relationship Type="http://schemas.openxmlformats.org/officeDocument/2006/relationships/slide" Target="/ppt/slides/slide5.xml" Id="Rcfcc7f194ae04823" /><Relationship Type="http://schemas.openxmlformats.org/officeDocument/2006/relationships/slide" Target="/ppt/slides/slide6.xml" Id="R0961d3058cd74426" /><Relationship Type="http://schemas.openxmlformats.org/officeDocument/2006/relationships/slide" Target="/ppt/slides/slide7.xml" Id="R8b11c670b74c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c6be443a3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9c54af5df4ffc" /><Relationship Type="http://schemas.openxmlformats.org/officeDocument/2006/relationships/theme" Target="/ppt/slideMasters/theme/theme1.xml" Id="R5435a1d44d0b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29c54af5df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f9ce3546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11a8980f7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44612924f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dfe1d10c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ed5bb765749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bf0ab95034f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90af088c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VIGDA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LANGMO TOR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