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36f081edd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999529dd64f58"/>
  </p:sldMasterIdLst>
  <p:sldIdLst>
    <p:sldId xmlns:r="http://schemas.openxmlformats.org/officeDocument/2006/relationships" id="256" r:id="R51e3924f46a94a1d"/>
    <p:sldId xmlns:r="http://schemas.openxmlformats.org/officeDocument/2006/relationships" id="257" r:id="R56a9ed4c81394003"/>
    <p:sldId xmlns:r="http://schemas.openxmlformats.org/officeDocument/2006/relationships" id="258" r:id="Rf51dee3234574a51"/>
    <p:sldId xmlns:r="http://schemas.openxmlformats.org/officeDocument/2006/relationships" id="259" r:id="Raa461837fabf4098"/>
    <p:sldId xmlns:r="http://schemas.openxmlformats.org/officeDocument/2006/relationships" id="260" r:id="R03df7a83294543f3"/>
    <p:sldId xmlns:r="http://schemas.openxmlformats.org/officeDocument/2006/relationships" id="261" r:id="R44cd389d7fe24d99"/>
    <p:sldId xmlns:r="http://schemas.openxmlformats.org/officeDocument/2006/relationships" id="262" r:id="R39fd8fee2ffa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999529dd64f58" /><Relationship Type="http://schemas.openxmlformats.org/officeDocument/2006/relationships/slide" Target="/ppt/slides/slide1.xml" Id="R51e3924f46a94a1d" /><Relationship Type="http://schemas.openxmlformats.org/officeDocument/2006/relationships/slide" Target="/ppt/slides/slide2.xml" Id="R56a9ed4c81394003" /><Relationship Type="http://schemas.openxmlformats.org/officeDocument/2006/relationships/slide" Target="/ppt/slides/slide3.xml" Id="Rf51dee3234574a51" /><Relationship Type="http://schemas.openxmlformats.org/officeDocument/2006/relationships/slide" Target="/ppt/slides/slide4.xml" Id="Raa461837fabf4098" /><Relationship Type="http://schemas.openxmlformats.org/officeDocument/2006/relationships/slide" Target="/ppt/slides/slide5.xml" Id="R03df7a83294543f3" /><Relationship Type="http://schemas.openxmlformats.org/officeDocument/2006/relationships/slide" Target="/ppt/slides/slide6.xml" Id="R44cd389d7fe24d99" /><Relationship Type="http://schemas.openxmlformats.org/officeDocument/2006/relationships/slide" Target="/ppt/slides/slide7.xml" Id="R39fd8fee2ffa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16f3cfc5b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af7e572044af1" /><Relationship Type="http://schemas.openxmlformats.org/officeDocument/2006/relationships/theme" Target="/ppt/slideMasters/theme/theme1.xml" Id="R8461abb1a8d7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af7e57204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cfbd5c223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0261e5567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ca7785617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c6c22e3e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dba1b8f57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c47fb86aa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dd85b42ed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16 094 788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69 923 289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gudmund@regent.no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