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c4d7d9637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e0bd8dbb04671"/>
  </p:sldMasterIdLst>
  <p:sldIdLst>
    <p:sldId xmlns:r="http://schemas.openxmlformats.org/officeDocument/2006/relationships" id="256" r:id="R08ee13bc8d1d4155"/>
    <p:sldId xmlns:r="http://schemas.openxmlformats.org/officeDocument/2006/relationships" id="257" r:id="R38c0d86e88a04558"/>
    <p:sldId xmlns:r="http://schemas.openxmlformats.org/officeDocument/2006/relationships" id="258" r:id="R36c30e5b80194abc"/>
    <p:sldId xmlns:r="http://schemas.openxmlformats.org/officeDocument/2006/relationships" id="259" r:id="Ref05065b9a6a415d"/>
    <p:sldId xmlns:r="http://schemas.openxmlformats.org/officeDocument/2006/relationships" id="260" r:id="R789ec430d82149d0"/>
    <p:sldId xmlns:r="http://schemas.openxmlformats.org/officeDocument/2006/relationships" id="261" r:id="R51d8309ec8a5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e0bd8dbb04671" /><Relationship Type="http://schemas.openxmlformats.org/officeDocument/2006/relationships/slide" Target="/ppt/slides/slide1.xml" Id="R08ee13bc8d1d4155" /><Relationship Type="http://schemas.openxmlformats.org/officeDocument/2006/relationships/slide" Target="/ppt/slides/slide2.xml" Id="R38c0d86e88a04558" /><Relationship Type="http://schemas.openxmlformats.org/officeDocument/2006/relationships/slide" Target="/ppt/slides/slide3.xml" Id="R36c30e5b80194abc" /><Relationship Type="http://schemas.openxmlformats.org/officeDocument/2006/relationships/slide" Target="/ppt/slides/slide4.xml" Id="Ref05065b9a6a415d" /><Relationship Type="http://schemas.openxmlformats.org/officeDocument/2006/relationships/slide" Target="/ppt/slides/slide5.xml" Id="R789ec430d82149d0" /><Relationship Type="http://schemas.openxmlformats.org/officeDocument/2006/relationships/slide" Target="/ppt/slides/slide6.xml" Id="R51d8309ec8a5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0f4837db5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7cf27f924abe" /><Relationship Type="http://schemas.openxmlformats.org/officeDocument/2006/relationships/theme" Target="/ppt/slideMasters/theme/theme1.xml" Id="R2eb2295f0661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67cf27f924a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20ff3f3d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025d0a968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5629d3ebd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d2c685338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819b15be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a1e1300d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BURKELAND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2 471 027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Burkeland, Hafrsfjordgata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916 450 001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BURKELAND INVEST AS</a:t>
            </a:r>
          </a:p>
        </p:txBody>
      </p:sp>
    </p:spTree>
  </p:cSld>
  <p:clrMapOvr>
    <a:masterClrMapping xmlns:a="http://schemas.openxmlformats.org/drawingml/2006/main"/>
  </p:clrMapOvr>
</p:sld>
</file>