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d243562d4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71ee8b179475f"/>
  </p:sldMasterIdLst>
  <p:sldIdLst>
    <p:sldId xmlns:r="http://schemas.openxmlformats.org/officeDocument/2006/relationships" id="256" r:id="R2a7e6e38b9f74fd2"/>
    <p:sldId xmlns:r="http://schemas.openxmlformats.org/officeDocument/2006/relationships" id="257" r:id="R4e65acfba6f24764"/>
    <p:sldId xmlns:r="http://schemas.openxmlformats.org/officeDocument/2006/relationships" id="258" r:id="R63a992396d924ccb"/>
    <p:sldId xmlns:r="http://schemas.openxmlformats.org/officeDocument/2006/relationships" id="259" r:id="R2aa2725252754cd3"/>
    <p:sldId xmlns:r="http://schemas.openxmlformats.org/officeDocument/2006/relationships" id="260" r:id="Rd61e073816c94079"/>
    <p:sldId xmlns:r="http://schemas.openxmlformats.org/officeDocument/2006/relationships" id="261" r:id="Rd26486d10e824cdc"/>
    <p:sldId xmlns:r="http://schemas.openxmlformats.org/officeDocument/2006/relationships" id="262" r:id="R22a3b39f87b745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71ee8b179475f" /><Relationship Type="http://schemas.openxmlformats.org/officeDocument/2006/relationships/slide" Target="/ppt/slides/slide1.xml" Id="R2a7e6e38b9f74fd2" /><Relationship Type="http://schemas.openxmlformats.org/officeDocument/2006/relationships/slide" Target="/ppt/slides/slide2.xml" Id="R4e65acfba6f24764" /><Relationship Type="http://schemas.openxmlformats.org/officeDocument/2006/relationships/slide" Target="/ppt/slides/slide3.xml" Id="R63a992396d924ccb" /><Relationship Type="http://schemas.openxmlformats.org/officeDocument/2006/relationships/slide" Target="/ppt/slides/slide4.xml" Id="R2aa2725252754cd3" /><Relationship Type="http://schemas.openxmlformats.org/officeDocument/2006/relationships/slide" Target="/ppt/slides/slide5.xml" Id="Rd61e073816c94079" /><Relationship Type="http://schemas.openxmlformats.org/officeDocument/2006/relationships/slide" Target="/ppt/slides/slide6.xml" Id="Rd26486d10e824cdc" /><Relationship Type="http://schemas.openxmlformats.org/officeDocument/2006/relationships/slide" Target="/ppt/slides/slide7.xml" Id="R22a3b39f87b745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6631aac1049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f29b775174ff4" /><Relationship Type="http://schemas.openxmlformats.org/officeDocument/2006/relationships/theme" Target="/ppt/slideMasters/theme/theme1.xml" Id="R6378ebe2dd8f46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f29b775174f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34791926b46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f8dff4c0b44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1bd839db84a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15f1cd7de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e033c2be0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9b3a1c8ae4f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5855a91984d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GYLLSTRØM &amp; JOHANSEN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GYLLSTRØM &amp; JOHANSEN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10 479 803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6 889 286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5 419 488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8 744 089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GYLLSTRØM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Muusøya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916 467 052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GYLLSTRØM &amp; JOHANSEN AS</a:t>
            </a:r>
          </a:p>
        </p:txBody>
      </p:sp>
    </p:spTree>
  </p:cSld>
  <p:clrMapOvr>
    <a:masterClrMapping xmlns:a="http://schemas.openxmlformats.org/drawingml/2006/main"/>
  </p:clrMapOvr>
</p:sld>
</file>