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34eeffdbaf46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fb1b7dd825493a"/>
  </p:sldMasterIdLst>
  <p:sldIdLst>
    <p:sldId xmlns:r="http://schemas.openxmlformats.org/officeDocument/2006/relationships" id="256" r:id="Rfb824b56061b4ff6"/>
    <p:sldId xmlns:r="http://schemas.openxmlformats.org/officeDocument/2006/relationships" id="257" r:id="Recdbc79f857c4790"/>
    <p:sldId xmlns:r="http://schemas.openxmlformats.org/officeDocument/2006/relationships" id="258" r:id="R02ab237bab084c98"/>
    <p:sldId xmlns:r="http://schemas.openxmlformats.org/officeDocument/2006/relationships" id="259" r:id="R9509eb172e684eee"/>
    <p:sldId xmlns:r="http://schemas.openxmlformats.org/officeDocument/2006/relationships" id="260" r:id="R2998548c63404365"/>
    <p:sldId xmlns:r="http://schemas.openxmlformats.org/officeDocument/2006/relationships" id="261" r:id="R676265c7f2574621"/>
    <p:sldId xmlns:r="http://schemas.openxmlformats.org/officeDocument/2006/relationships" id="262" r:id="R234b5bfa3d12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b1b7dd825493a" /><Relationship Type="http://schemas.openxmlformats.org/officeDocument/2006/relationships/slide" Target="/ppt/slides/slide1.xml" Id="Rfb824b56061b4ff6" /><Relationship Type="http://schemas.openxmlformats.org/officeDocument/2006/relationships/slide" Target="/ppt/slides/slide2.xml" Id="Recdbc79f857c4790" /><Relationship Type="http://schemas.openxmlformats.org/officeDocument/2006/relationships/slide" Target="/ppt/slides/slide3.xml" Id="R02ab237bab084c98" /><Relationship Type="http://schemas.openxmlformats.org/officeDocument/2006/relationships/slide" Target="/ppt/slides/slide4.xml" Id="R9509eb172e684eee" /><Relationship Type="http://schemas.openxmlformats.org/officeDocument/2006/relationships/slide" Target="/ppt/slides/slide5.xml" Id="R2998548c63404365" /><Relationship Type="http://schemas.openxmlformats.org/officeDocument/2006/relationships/slide" Target="/ppt/slides/slide6.xml" Id="R676265c7f2574621" /><Relationship Type="http://schemas.openxmlformats.org/officeDocument/2006/relationships/slide" Target="/ppt/slides/slide7.xml" Id="R234b5bfa3d12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073ceb83749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4f2107faf465d" /><Relationship Type="http://schemas.openxmlformats.org/officeDocument/2006/relationships/theme" Target="/ppt/slideMasters/theme/theme1.xml" Id="Rce191f5db50744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94f2107faf46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682e98e54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5da842a2e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a7b1edb41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92900973b42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82fa6b0f34e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8fee3c31e47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52ff6a1b94f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PRECISO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PRECISO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3 811 462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11 863 318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KLEPPE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Limihøgda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