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2f96fd083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f58f1fc804e49"/>
  </p:sldMasterIdLst>
  <p:sldIdLst>
    <p:sldId xmlns:r="http://schemas.openxmlformats.org/officeDocument/2006/relationships" id="256" r:id="R8fef7698ab084b40"/>
    <p:sldId xmlns:r="http://schemas.openxmlformats.org/officeDocument/2006/relationships" id="257" r:id="R157856e83b504963"/>
    <p:sldId xmlns:r="http://schemas.openxmlformats.org/officeDocument/2006/relationships" id="258" r:id="R9a2b992a023b4b33"/>
    <p:sldId xmlns:r="http://schemas.openxmlformats.org/officeDocument/2006/relationships" id="259" r:id="R0da12b9f50f441a7"/>
    <p:sldId xmlns:r="http://schemas.openxmlformats.org/officeDocument/2006/relationships" id="260" r:id="R39b66ca160e944ae"/>
    <p:sldId xmlns:r="http://schemas.openxmlformats.org/officeDocument/2006/relationships" id="261" r:id="Rb5fd73bd8c3d439e"/>
    <p:sldId xmlns:r="http://schemas.openxmlformats.org/officeDocument/2006/relationships" id="262" r:id="R441a22aaef5f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f58f1fc804e49" /><Relationship Type="http://schemas.openxmlformats.org/officeDocument/2006/relationships/slide" Target="/ppt/slides/slide1.xml" Id="R8fef7698ab084b40" /><Relationship Type="http://schemas.openxmlformats.org/officeDocument/2006/relationships/slide" Target="/ppt/slides/slide2.xml" Id="R157856e83b504963" /><Relationship Type="http://schemas.openxmlformats.org/officeDocument/2006/relationships/slide" Target="/ppt/slides/slide3.xml" Id="R9a2b992a023b4b33" /><Relationship Type="http://schemas.openxmlformats.org/officeDocument/2006/relationships/slide" Target="/ppt/slides/slide4.xml" Id="R0da12b9f50f441a7" /><Relationship Type="http://schemas.openxmlformats.org/officeDocument/2006/relationships/slide" Target="/ppt/slides/slide5.xml" Id="R39b66ca160e944ae" /><Relationship Type="http://schemas.openxmlformats.org/officeDocument/2006/relationships/slide" Target="/ppt/slides/slide6.xml" Id="Rb5fd73bd8c3d439e" /><Relationship Type="http://schemas.openxmlformats.org/officeDocument/2006/relationships/slide" Target="/ppt/slides/slide7.xml" Id="R441a22aaef5f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c47217ce0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0bd4bb5644cb" /><Relationship Type="http://schemas.openxmlformats.org/officeDocument/2006/relationships/theme" Target="/ppt/slideMasters/theme/theme1.xml" Id="R88f7d8721863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20bd4bb56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228a7dfa1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1b7dfb17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2edb2a55e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717a52e7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cd34c65d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88e7ba8f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5d66f5b0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