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5086a6e6d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e35eb96664bf2"/>
  </p:sldMasterIdLst>
  <p:sldIdLst>
    <p:sldId xmlns:r="http://schemas.openxmlformats.org/officeDocument/2006/relationships" id="256" r:id="R5c82b0bc28624983"/>
    <p:sldId xmlns:r="http://schemas.openxmlformats.org/officeDocument/2006/relationships" id="257" r:id="R477dba84117249f0"/>
    <p:sldId xmlns:r="http://schemas.openxmlformats.org/officeDocument/2006/relationships" id="258" r:id="Rf5bd554bfef84d32"/>
    <p:sldId xmlns:r="http://schemas.openxmlformats.org/officeDocument/2006/relationships" id="259" r:id="Rb5ec7cea7b9c4585"/>
    <p:sldId xmlns:r="http://schemas.openxmlformats.org/officeDocument/2006/relationships" id="260" r:id="R4544a90227e246aa"/>
    <p:sldId xmlns:r="http://schemas.openxmlformats.org/officeDocument/2006/relationships" id="261" r:id="R26736dd428bf4b08"/>
    <p:sldId xmlns:r="http://schemas.openxmlformats.org/officeDocument/2006/relationships" id="262" r:id="R2c2796ba0ae5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e35eb96664bf2" /><Relationship Type="http://schemas.openxmlformats.org/officeDocument/2006/relationships/slide" Target="/ppt/slides/slide1.xml" Id="R5c82b0bc28624983" /><Relationship Type="http://schemas.openxmlformats.org/officeDocument/2006/relationships/slide" Target="/ppt/slides/slide2.xml" Id="R477dba84117249f0" /><Relationship Type="http://schemas.openxmlformats.org/officeDocument/2006/relationships/slide" Target="/ppt/slides/slide3.xml" Id="Rf5bd554bfef84d32" /><Relationship Type="http://schemas.openxmlformats.org/officeDocument/2006/relationships/slide" Target="/ppt/slides/slide4.xml" Id="Rb5ec7cea7b9c4585" /><Relationship Type="http://schemas.openxmlformats.org/officeDocument/2006/relationships/slide" Target="/ppt/slides/slide5.xml" Id="R4544a90227e246aa" /><Relationship Type="http://schemas.openxmlformats.org/officeDocument/2006/relationships/slide" Target="/ppt/slides/slide6.xml" Id="R26736dd428bf4b08" /><Relationship Type="http://schemas.openxmlformats.org/officeDocument/2006/relationships/slide" Target="/ppt/slides/slide7.xml" Id="R2c2796ba0ae5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778521413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6841aeac14c6f" /><Relationship Type="http://schemas.openxmlformats.org/officeDocument/2006/relationships/theme" Target="/ppt/slideMasters/theme/theme1.xml" Id="R30312274af1d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66841aeac1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e6572027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1777aad6442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9d787211d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403a5dcc7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e2da3f77e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f883f5edc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00694820844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 MITT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 MITT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12 487 563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HELTNE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