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26ae5a2f6741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7fbb3a1a1b45de"/>
  </p:sldMasterIdLst>
  <p:sldIdLst>
    <p:sldId xmlns:r="http://schemas.openxmlformats.org/officeDocument/2006/relationships" id="256" r:id="R256ce42d3428482e"/>
    <p:sldId xmlns:r="http://schemas.openxmlformats.org/officeDocument/2006/relationships" id="257" r:id="Re257c9cb994849aa"/>
    <p:sldId xmlns:r="http://schemas.openxmlformats.org/officeDocument/2006/relationships" id="258" r:id="R6cea9497d61b471f"/>
    <p:sldId xmlns:r="http://schemas.openxmlformats.org/officeDocument/2006/relationships" id="259" r:id="R7b53fe034af34161"/>
    <p:sldId xmlns:r="http://schemas.openxmlformats.org/officeDocument/2006/relationships" id="260" r:id="R9b529932f6404064"/>
    <p:sldId xmlns:r="http://schemas.openxmlformats.org/officeDocument/2006/relationships" id="261" r:id="R0a60eaed76cb4c8d"/>
    <p:sldId xmlns:r="http://schemas.openxmlformats.org/officeDocument/2006/relationships" id="262" r:id="Rcf18e64148e948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7fbb3a1a1b45de" /><Relationship Type="http://schemas.openxmlformats.org/officeDocument/2006/relationships/slide" Target="/ppt/slides/slide1.xml" Id="R256ce42d3428482e" /><Relationship Type="http://schemas.openxmlformats.org/officeDocument/2006/relationships/slide" Target="/ppt/slides/slide2.xml" Id="Re257c9cb994849aa" /><Relationship Type="http://schemas.openxmlformats.org/officeDocument/2006/relationships/slide" Target="/ppt/slides/slide3.xml" Id="R6cea9497d61b471f" /><Relationship Type="http://schemas.openxmlformats.org/officeDocument/2006/relationships/slide" Target="/ppt/slides/slide4.xml" Id="R7b53fe034af34161" /><Relationship Type="http://schemas.openxmlformats.org/officeDocument/2006/relationships/slide" Target="/ppt/slides/slide5.xml" Id="R9b529932f6404064" /><Relationship Type="http://schemas.openxmlformats.org/officeDocument/2006/relationships/slide" Target="/ppt/slides/slide6.xml" Id="R0a60eaed76cb4c8d" /><Relationship Type="http://schemas.openxmlformats.org/officeDocument/2006/relationships/slide" Target="/ppt/slides/slide7.xml" Id="Rcf18e64148e948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bac96c084543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e211c3f854f2a" /><Relationship Type="http://schemas.openxmlformats.org/officeDocument/2006/relationships/theme" Target="/ppt/slideMasters/theme/theme1.xml" Id="Rcff1bcd291ac4f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1e211c3f854f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df8c2796742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8a469b5da47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255f6809446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d4246783a41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b0d8d18714e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79b5137064e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7195aa86a48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 NORDBY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NORDBY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 NORDBY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NORDBY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NORDBY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NORDBY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1 657 518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1 928 134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NORDBY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BRÅTEN NORDBY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NORDBY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Bakkehaugveien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916 492 073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NORDBY INVEST AS</a:t>
            </a:r>
          </a:p>
        </p:txBody>
      </p:sp>
    </p:spTree>
  </p:cSld>
  <p:clrMapOvr>
    <a:masterClrMapping xmlns:a="http://schemas.openxmlformats.org/drawingml/2006/main"/>
  </p:clrMapOvr>
</p:sld>
</file>