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573583f5c45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2adb7740db4e6d"/>
  </p:sldMasterIdLst>
  <p:sldIdLst>
    <p:sldId xmlns:r="http://schemas.openxmlformats.org/officeDocument/2006/relationships" id="256" r:id="R06a4766219194a6c"/>
    <p:sldId xmlns:r="http://schemas.openxmlformats.org/officeDocument/2006/relationships" id="257" r:id="Rd5e805174a9b443b"/>
    <p:sldId xmlns:r="http://schemas.openxmlformats.org/officeDocument/2006/relationships" id="258" r:id="R0c875f5076094571"/>
    <p:sldId xmlns:r="http://schemas.openxmlformats.org/officeDocument/2006/relationships" id="259" r:id="Ra263d3dea7e549f4"/>
    <p:sldId xmlns:r="http://schemas.openxmlformats.org/officeDocument/2006/relationships" id="260" r:id="R7946d5f97e70481c"/>
    <p:sldId xmlns:r="http://schemas.openxmlformats.org/officeDocument/2006/relationships" id="261" r:id="R9c3d4f4b61104fe1"/>
    <p:sldId xmlns:r="http://schemas.openxmlformats.org/officeDocument/2006/relationships" id="262" r:id="Rcdddf2f4039e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adb7740db4e6d" /><Relationship Type="http://schemas.openxmlformats.org/officeDocument/2006/relationships/slide" Target="/ppt/slides/slide1.xml" Id="R06a4766219194a6c" /><Relationship Type="http://schemas.openxmlformats.org/officeDocument/2006/relationships/slide" Target="/ppt/slides/slide2.xml" Id="Rd5e805174a9b443b" /><Relationship Type="http://schemas.openxmlformats.org/officeDocument/2006/relationships/slide" Target="/ppt/slides/slide3.xml" Id="R0c875f5076094571" /><Relationship Type="http://schemas.openxmlformats.org/officeDocument/2006/relationships/slide" Target="/ppt/slides/slide4.xml" Id="Ra263d3dea7e549f4" /><Relationship Type="http://schemas.openxmlformats.org/officeDocument/2006/relationships/slide" Target="/ppt/slides/slide5.xml" Id="R7946d5f97e70481c" /><Relationship Type="http://schemas.openxmlformats.org/officeDocument/2006/relationships/slide" Target="/ppt/slides/slide6.xml" Id="R9c3d4f4b61104fe1" /><Relationship Type="http://schemas.openxmlformats.org/officeDocument/2006/relationships/slide" Target="/ppt/slides/slide7.xml" Id="Rcdddf2f4039e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4d6d043c843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a88c5cf7b4ae6" /><Relationship Type="http://schemas.openxmlformats.org/officeDocument/2006/relationships/theme" Target="/ppt/slideMasters/theme/theme1.xml" Id="R2b3b81e14a0e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1a88c5cf7b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a00288d8e4b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36b772b4947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80cd2585e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f73f25da4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405f45e647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1e164f81046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a0a95535b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733 424 177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733 552 794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ULRICHSEN SVENDSEN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ULRICHSEN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Att/ Henrik Ulrichsen Svendsen, Odins gate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916 495 412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