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b15d8d98f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0220c6acf4754"/>
  </p:sldMasterIdLst>
  <p:sldIdLst>
    <p:sldId xmlns:r="http://schemas.openxmlformats.org/officeDocument/2006/relationships" id="256" r:id="R9f91d3338cee4a2c"/>
    <p:sldId xmlns:r="http://schemas.openxmlformats.org/officeDocument/2006/relationships" id="257" r:id="Rfcface8ae9dc4a23"/>
    <p:sldId xmlns:r="http://schemas.openxmlformats.org/officeDocument/2006/relationships" id="258" r:id="Rc3d1d3410bb74c60"/>
    <p:sldId xmlns:r="http://schemas.openxmlformats.org/officeDocument/2006/relationships" id="259" r:id="Re9d930911d64499b"/>
    <p:sldId xmlns:r="http://schemas.openxmlformats.org/officeDocument/2006/relationships" id="260" r:id="Rf6a5ca1bbd1d4253"/>
    <p:sldId xmlns:r="http://schemas.openxmlformats.org/officeDocument/2006/relationships" id="261" r:id="R6487424d30324a42"/>
    <p:sldId xmlns:r="http://schemas.openxmlformats.org/officeDocument/2006/relationships" id="262" r:id="R10b8115886ee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0220c6acf4754" /><Relationship Type="http://schemas.openxmlformats.org/officeDocument/2006/relationships/slide" Target="/ppt/slides/slide1.xml" Id="R9f91d3338cee4a2c" /><Relationship Type="http://schemas.openxmlformats.org/officeDocument/2006/relationships/slide" Target="/ppt/slides/slide2.xml" Id="Rfcface8ae9dc4a23" /><Relationship Type="http://schemas.openxmlformats.org/officeDocument/2006/relationships/slide" Target="/ppt/slides/slide3.xml" Id="Rc3d1d3410bb74c60" /><Relationship Type="http://schemas.openxmlformats.org/officeDocument/2006/relationships/slide" Target="/ppt/slides/slide4.xml" Id="Re9d930911d64499b" /><Relationship Type="http://schemas.openxmlformats.org/officeDocument/2006/relationships/slide" Target="/ppt/slides/slide5.xml" Id="Rf6a5ca1bbd1d4253" /><Relationship Type="http://schemas.openxmlformats.org/officeDocument/2006/relationships/slide" Target="/ppt/slides/slide6.xml" Id="R6487424d30324a42" /><Relationship Type="http://schemas.openxmlformats.org/officeDocument/2006/relationships/slide" Target="/ppt/slides/slide7.xml" Id="R10b8115886ee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fbc17b1b1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97e09f87749fb" /><Relationship Type="http://schemas.openxmlformats.org/officeDocument/2006/relationships/theme" Target="/ppt/slideMasters/theme/theme1.xml" Id="R30d49196ac07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97e09f877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9a4a2a0a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c25e16a2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1724ca1b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b0a6190d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a5f3f3dc3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93dec61c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31ea0d628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HAKAR INVEST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7 646 074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 INGEMAR FLATÅS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