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f3336ea22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60d13a50854ed9"/>
  </p:sldMasterIdLst>
  <p:sldIdLst>
    <p:sldId xmlns:r="http://schemas.openxmlformats.org/officeDocument/2006/relationships" id="256" r:id="R9adb1b1e43454b3d"/>
    <p:sldId xmlns:r="http://schemas.openxmlformats.org/officeDocument/2006/relationships" id="257" r:id="Rfab9fe06833d4f5e"/>
    <p:sldId xmlns:r="http://schemas.openxmlformats.org/officeDocument/2006/relationships" id="258" r:id="Rbaf7dfc5d23a40df"/>
    <p:sldId xmlns:r="http://schemas.openxmlformats.org/officeDocument/2006/relationships" id="259" r:id="R14b4c37315fa4e84"/>
    <p:sldId xmlns:r="http://schemas.openxmlformats.org/officeDocument/2006/relationships" id="260" r:id="R4e7149e41a8648f1"/>
    <p:sldId xmlns:r="http://schemas.openxmlformats.org/officeDocument/2006/relationships" id="261" r:id="R1af13b1511fc4f8c"/>
    <p:sldId xmlns:r="http://schemas.openxmlformats.org/officeDocument/2006/relationships" id="262" r:id="Rf3cfc451250b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0d13a50854ed9" /><Relationship Type="http://schemas.openxmlformats.org/officeDocument/2006/relationships/slide" Target="/ppt/slides/slide1.xml" Id="R9adb1b1e43454b3d" /><Relationship Type="http://schemas.openxmlformats.org/officeDocument/2006/relationships/slide" Target="/ppt/slides/slide2.xml" Id="Rfab9fe06833d4f5e" /><Relationship Type="http://schemas.openxmlformats.org/officeDocument/2006/relationships/slide" Target="/ppt/slides/slide3.xml" Id="Rbaf7dfc5d23a40df" /><Relationship Type="http://schemas.openxmlformats.org/officeDocument/2006/relationships/slide" Target="/ppt/slides/slide4.xml" Id="R14b4c37315fa4e84" /><Relationship Type="http://schemas.openxmlformats.org/officeDocument/2006/relationships/slide" Target="/ppt/slides/slide5.xml" Id="R4e7149e41a8648f1" /><Relationship Type="http://schemas.openxmlformats.org/officeDocument/2006/relationships/slide" Target="/ppt/slides/slide6.xml" Id="R1af13b1511fc4f8c" /><Relationship Type="http://schemas.openxmlformats.org/officeDocument/2006/relationships/slide" Target="/ppt/slides/slide7.xml" Id="Rf3cfc451250b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174b29b0c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54d8a26641e8" /><Relationship Type="http://schemas.openxmlformats.org/officeDocument/2006/relationships/theme" Target="/ppt/slideMasters/theme/theme1.xml" Id="Rf79aea302dcc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054d8a26641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99dc7df9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03016687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655b6f36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00e921a70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8272d0cf8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e8ac7c6a449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a12e043a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