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22436c1eb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f3fb5abcd4bc5"/>
  </p:sldMasterIdLst>
  <p:sldIdLst>
    <p:sldId xmlns:r="http://schemas.openxmlformats.org/officeDocument/2006/relationships" id="256" r:id="R0b0d9a133915461c"/>
    <p:sldId xmlns:r="http://schemas.openxmlformats.org/officeDocument/2006/relationships" id="257" r:id="R76b62bc189e3404d"/>
    <p:sldId xmlns:r="http://schemas.openxmlformats.org/officeDocument/2006/relationships" id="258" r:id="Rd33b6409bef54fa4"/>
    <p:sldId xmlns:r="http://schemas.openxmlformats.org/officeDocument/2006/relationships" id="259" r:id="Rb43d93aa1a324424"/>
    <p:sldId xmlns:r="http://schemas.openxmlformats.org/officeDocument/2006/relationships" id="260" r:id="R3e0aed2cc6ee42fc"/>
    <p:sldId xmlns:r="http://schemas.openxmlformats.org/officeDocument/2006/relationships" id="261" r:id="R48da67549a17468a"/>
    <p:sldId xmlns:r="http://schemas.openxmlformats.org/officeDocument/2006/relationships" id="262" r:id="R588a233c57b4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f3fb5abcd4bc5" /><Relationship Type="http://schemas.openxmlformats.org/officeDocument/2006/relationships/slide" Target="/ppt/slides/slide1.xml" Id="R0b0d9a133915461c" /><Relationship Type="http://schemas.openxmlformats.org/officeDocument/2006/relationships/slide" Target="/ppt/slides/slide2.xml" Id="R76b62bc189e3404d" /><Relationship Type="http://schemas.openxmlformats.org/officeDocument/2006/relationships/slide" Target="/ppt/slides/slide3.xml" Id="Rd33b6409bef54fa4" /><Relationship Type="http://schemas.openxmlformats.org/officeDocument/2006/relationships/slide" Target="/ppt/slides/slide4.xml" Id="Rb43d93aa1a324424" /><Relationship Type="http://schemas.openxmlformats.org/officeDocument/2006/relationships/slide" Target="/ppt/slides/slide5.xml" Id="R3e0aed2cc6ee42fc" /><Relationship Type="http://schemas.openxmlformats.org/officeDocument/2006/relationships/slide" Target="/ppt/slides/slide6.xml" Id="R48da67549a17468a" /><Relationship Type="http://schemas.openxmlformats.org/officeDocument/2006/relationships/slide" Target="/ppt/slides/slide7.xml" Id="R588a233c57b4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9d5880b4b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89c8b9ac841ef" /><Relationship Type="http://schemas.openxmlformats.org/officeDocument/2006/relationships/theme" Target="/ppt/slideMasters/theme/theme1.xml" Id="Raf13e12feff0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89c8b9ac8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0021dcb29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5c91af624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62a033d07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9bf9ef04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fa8d78fcf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74e6d7432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8d7f49b4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FOSENKRAFT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−5 627 096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7 481 295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213 056 928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279 357 821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KOMMUNE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FOSEN KOMMUNE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Schanches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FOSENKRAFT AS</a:t>
            </a:r>
          </a:p>
        </p:txBody>
      </p:sp>
    </p:spTree>
  </p:cSld>
  <p:clrMapOvr>
    <a:masterClrMapping xmlns:a="http://schemas.openxmlformats.org/drawingml/2006/main"/>
  </p:clrMapOvr>
</p:sld>
</file>