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1fdada484b249b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fcd767ece1a4ce9"/>
  </p:sldMasterIdLst>
  <p:sldIdLst>
    <p:sldId xmlns:r="http://schemas.openxmlformats.org/officeDocument/2006/relationships" id="256" r:id="R20064bc7d7d441b1"/>
    <p:sldId xmlns:r="http://schemas.openxmlformats.org/officeDocument/2006/relationships" id="257" r:id="Ra12e636b766942e9"/>
    <p:sldId xmlns:r="http://schemas.openxmlformats.org/officeDocument/2006/relationships" id="258" r:id="R8caee3ced50a486d"/>
    <p:sldId xmlns:r="http://schemas.openxmlformats.org/officeDocument/2006/relationships" id="259" r:id="Radb56af7cffc46c1"/>
    <p:sldId xmlns:r="http://schemas.openxmlformats.org/officeDocument/2006/relationships" id="260" r:id="R588dcc3dccdf4051"/>
    <p:sldId xmlns:r="http://schemas.openxmlformats.org/officeDocument/2006/relationships" id="261" r:id="Rb0268b1757bf4470"/>
    <p:sldId xmlns:r="http://schemas.openxmlformats.org/officeDocument/2006/relationships" id="262" r:id="R0bd93c84be654b5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fcd767ece1a4ce9" /><Relationship Type="http://schemas.openxmlformats.org/officeDocument/2006/relationships/slide" Target="/ppt/slides/slide1.xml" Id="R20064bc7d7d441b1" /><Relationship Type="http://schemas.openxmlformats.org/officeDocument/2006/relationships/slide" Target="/ppt/slides/slide2.xml" Id="Ra12e636b766942e9" /><Relationship Type="http://schemas.openxmlformats.org/officeDocument/2006/relationships/slide" Target="/ppt/slides/slide3.xml" Id="R8caee3ced50a486d" /><Relationship Type="http://schemas.openxmlformats.org/officeDocument/2006/relationships/slide" Target="/ppt/slides/slide4.xml" Id="Radb56af7cffc46c1" /><Relationship Type="http://schemas.openxmlformats.org/officeDocument/2006/relationships/slide" Target="/ppt/slides/slide5.xml" Id="R588dcc3dccdf4051" /><Relationship Type="http://schemas.openxmlformats.org/officeDocument/2006/relationships/slide" Target="/ppt/slides/slide6.xml" Id="Rb0268b1757bf4470" /><Relationship Type="http://schemas.openxmlformats.org/officeDocument/2006/relationships/slide" Target="/ppt/slides/slide7.xml" Id="R0bd93c84be654b5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55cda07371f446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bd82c6e3484829" /><Relationship Type="http://schemas.openxmlformats.org/officeDocument/2006/relationships/theme" Target="/ppt/slideMasters/theme/theme1.xml" Id="Rc1bd3857bbe04e1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bbd82c6e348482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b0c65bcbf2401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2e255998db4ec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a42fa7526843c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0ce74880a44c4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2df0fd7673476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27e490f87c41c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6d16b7d47d402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AUTICON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AUTICON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AUTICON HOLDING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AUTICON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AUTICON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AUTICON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104 448 000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82 213 000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66 824 000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918 333 000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1 144 836 000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AUTICON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EVH AS  –  34,0 %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SKROGSTAD HOLDING 1 AS  –  33,0 %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SKROGSTAD HOLDING 2 AS  –  33,0 %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AUTICON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Ranheimsvegen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7044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916 515 235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AUTICON HOLDING AS</a:t>
            </a:r>
          </a:p>
        </p:txBody>
      </p:sp>
    </p:spTree>
  </p:cSld>
  <p:clrMapOvr>
    <a:masterClrMapping xmlns:a="http://schemas.openxmlformats.org/drawingml/2006/main"/>
  </p:clrMapOvr>
</p:sld>
</file>