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679020482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72ab689a042d1"/>
  </p:sldMasterIdLst>
  <p:sldIdLst>
    <p:sldId xmlns:r="http://schemas.openxmlformats.org/officeDocument/2006/relationships" id="256" r:id="Re81df63d3d0f49e4"/>
    <p:sldId xmlns:r="http://schemas.openxmlformats.org/officeDocument/2006/relationships" id="257" r:id="R647c6b545dfd4d2a"/>
    <p:sldId xmlns:r="http://schemas.openxmlformats.org/officeDocument/2006/relationships" id="258" r:id="R00e60c13bab444c6"/>
    <p:sldId xmlns:r="http://schemas.openxmlformats.org/officeDocument/2006/relationships" id="259" r:id="R0ea7ac3c625f4f78"/>
    <p:sldId xmlns:r="http://schemas.openxmlformats.org/officeDocument/2006/relationships" id="260" r:id="Re145dedc006140ee"/>
    <p:sldId xmlns:r="http://schemas.openxmlformats.org/officeDocument/2006/relationships" id="261" r:id="R35f31384e7d24e03"/>
    <p:sldId xmlns:r="http://schemas.openxmlformats.org/officeDocument/2006/relationships" id="262" r:id="Rc82ce60ed008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72ab689a042d1" /><Relationship Type="http://schemas.openxmlformats.org/officeDocument/2006/relationships/slide" Target="/ppt/slides/slide1.xml" Id="Re81df63d3d0f49e4" /><Relationship Type="http://schemas.openxmlformats.org/officeDocument/2006/relationships/slide" Target="/ppt/slides/slide2.xml" Id="R647c6b545dfd4d2a" /><Relationship Type="http://schemas.openxmlformats.org/officeDocument/2006/relationships/slide" Target="/ppt/slides/slide3.xml" Id="R00e60c13bab444c6" /><Relationship Type="http://schemas.openxmlformats.org/officeDocument/2006/relationships/slide" Target="/ppt/slides/slide4.xml" Id="R0ea7ac3c625f4f78" /><Relationship Type="http://schemas.openxmlformats.org/officeDocument/2006/relationships/slide" Target="/ppt/slides/slide5.xml" Id="Re145dedc006140ee" /><Relationship Type="http://schemas.openxmlformats.org/officeDocument/2006/relationships/slide" Target="/ppt/slides/slide6.xml" Id="R35f31384e7d24e03" /><Relationship Type="http://schemas.openxmlformats.org/officeDocument/2006/relationships/slide" Target="/ppt/slides/slide7.xml" Id="Rc82ce60ed008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a3ff69f30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fd14fd1cb4883" /><Relationship Type="http://schemas.openxmlformats.org/officeDocument/2006/relationships/theme" Target="/ppt/slideMasters/theme/theme1.xml" Id="R2e66fef49a1d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fd14fd1cb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94e621f9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50d10801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6263873e2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9ad7947c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d8fc499c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6de7c8c60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868da5e9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PJG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35 597 183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36 076 445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JOHAN GJELTEN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Kronmoen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PJG AS</a:t>
            </a:r>
          </a:p>
        </p:txBody>
      </p:sp>
    </p:spTree>
  </p:cSld>
  <p:clrMapOvr>
    <a:masterClrMapping xmlns:a="http://schemas.openxmlformats.org/drawingml/2006/main"/>
  </p:clrMapOvr>
</p:sld>
</file>