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39f5e51cc441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6e5f805c324aa6"/>
  </p:sldMasterIdLst>
  <p:sldIdLst>
    <p:sldId xmlns:r="http://schemas.openxmlformats.org/officeDocument/2006/relationships" id="256" r:id="Rd60679d8a5e847ff"/>
    <p:sldId xmlns:r="http://schemas.openxmlformats.org/officeDocument/2006/relationships" id="257" r:id="R163d14dd656a4125"/>
    <p:sldId xmlns:r="http://schemas.openxmlformats.org/officeDocument/2006/relationships" id="258" r:id="Rc0def82078c74746"/>
    <p:sldId xmlns:r="http://schemas.openxmlformats.org/officeDocument/2006/relationships" id="259" r:id="Rb1358b4b8cd44a81"/>
    <p:sldId xmlns:r="http://schemas.openxmlformats.org/officeDocument/2006/relationships" id="260" r:id="Rcf94fa982e3a49d4"/>
    <p:sldId xmlns:r="http://schemas.openxmlformats.org/officeDocument/2006/relationships" id="261" r:id="Rd8c1a4426ef14e48"/>
    <p:sldId xmlns:r="http://schemas.openxmlformats.org/officeDocument/2006/relationships" id="262" r:id="R28916e603f8446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6e5f805c324aa6" /><Relationship Type="http://schemas.openxmlformats.org/officeDocument/2006/relationships/slide" Target="/ppt/slides/slide1.xml" Id="Rd60679d8a5e847ff" /><Relationship Type="http://schemas.openxmlformats.org/officeDocument/2006/relationships/slide" Target="/ppt/slides/slide2.xml" Id="R163d14dd656a4125" /><Relationship Type="http://schemas.openxmlformats.org/officeDocument/2006/relationships/slide" Target="/ppt/slides/slide3.xml" Id="Rc0def82078c74746" /><Relationship Type="http://schemas.openxmlformats.org/officeDocument/2006/relationships/slide" Target="/ppt/slides/slide4.xml" Id="Rb1358b4b8cd44a81" /><Relationship Type="http://schemas.openxmlformats.org/officeDocument/2006/relationships/slide" Target="/ppt/slides/slide5.xml" Id="Rcf94fa982e3a49d4" /><Relationship Type="http://schemas.openxmlformats.org/officeDocument/2006/relationships/slide" Target="/ppt/slides/slide6.xml" Id="Rd8c1a4426ef14e48" /><Relationship Type="http://schemas.openxmlformats.org/officeDocument/2006/relationships/slide" Target="/ppt/slides/slide7.xml" Id="R28916e603f8446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89fc073f8740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9244d743f4483" /><Relationship Type="http://schemas.openxmlformats.org/officeDocument/2006/relationships/theme" Target="/ppt/slideMasters/theme/theme1.xml" Id="Rab0000e01fd148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b9244d743f44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211c3351e49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a705e81c44b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59322686742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7ec2088b94c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026c97a1444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687d11e3545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1e230aa434e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HEIER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HEIER INVESTMENT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3 014 023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9 386 603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9 428 353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HEIER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Raveien 340A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916 541 856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