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fcce2bc91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2a347f0a4450e"/>
  </p:sldMasterIdLst>
  <p:sldIdLst>
    <p:sldId xmlns:r="http://schemas.openxmlformats.org/officeDocument/2006/relationships" id="256" r:id="R7ddb980f41e347c9"/>
    <p:sldId xmlns:r="http://schemas.openxmlformats.org/officeDocument/2006/relationships" id="257" r:id="R2e4d726980184581"/>
    <p:sldId xmlns:r="http://schemas.openxmlformats.org/officeDocument/2006/relationships" id="258" r:id="R2be91ed1408e4239"/>
    <p:sldId xmlns:r="http://schemas.openxmlformats.org/officeDocument/2006/relationships" id="259" r:id="Rd5ac2df3996e4849"/>
    <p:sldId xmlns:r="http://schemas.openxmlformats.org/officeDocument/2006/relationships" id="260" r:id="R883ef84a6a944de4"/>
    <p:sldId xmlns:r="http://schemas.openxmlformats.org/officeDocument/2006/relationships" id="261" r:id="Rdf90b00557a840bc"/>
    <p:sldId xmlns:r="http://schemas.openxmlformats.org/officeDocument/2006/relationships" id="262" r:id="R390573814d4b43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2a347f0a4450e" /><Relationship Type="http://schemas.openxmlformats.org/officeDocument/2006/relationships/slide" Target="/ppt/slides/slide1.xml" Id="R7ddb980f41e347c9" /><Relationship Type="http://schemas.openxmlformats.org/officeDocument/2006/relationships/slide" Target="/ppt/slides/slide2.xml" Id="R2e4d726980184581" /><Relationship Type="http://schemas.openxmlformats.org/officeDocument/2006/relationships/slide" Target="/ppt/slides/slide3.xml" Id="R2be91ed1408e4239" /><Relationship Type="http://schemas.openxmlformats.org/officeDocument/2006/relationships/slide" Target="/ppt/slides/slide4.xml" Id="Rd5ac2df3996e4849" /><Relationship Type="http://schemas.openxmlformats.org/officeDocument/2006/relationships/slide" Target="/ppt/slides/slide5.xml" Id="R883ef84a6a944de4" /><Relationship Type="http://schemas.openxmlformats.org/officeDocument/2006/relationships/slide" Target="/ppt/slides/slide6.xml" Id="Rdf90b00557a840bc" /><Relationship Type="http://schemas.openxmlformats.org/officeDocument/2006/relationships/slide" Target="/ppt/slides/slide7.xml" Id="R390573814d4b43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4541fc3e7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6d54e05834e0b" /><Relationship Type="http://schemas.openxmlformats.org/officeDocument/2006/relationships/theme" Target="/ppt/slideMasters/theme/theme1.xml" Id="Re73b7abf77b5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6d54e0583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779295409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9e273b4634f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8ac6f82a544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1fced2d6748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e24a17d67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efa1edb7a4f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4ac391c17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 ACCOUNTING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1 416 524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LJØKJELL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Valgrindvegen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916 571 267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