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32077140e41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9680d573b47f0"/>
  </p:sldMasterIdLst>
  <p:sldIdLst>
    <p:sldId xmlns:r="http://schemas.openxmlformats.org/officeDocument/2006/relationships" id="256" r:id="R504d4ea195554537"/>
    <p:sldId xmlns:r="http://schemas.openxmlformats.org/officeDocument/2006/relationships" id="257" r:id="R9b945dac5be848d8"/>
    <p:sldId xmlns:r="http://schemas.openxmlformats.org/officeDocument/2006/relationships" id="258" r:id="R459f73876af446c2"/>
    <p:sldId xmlns:r="http://schemas.openxmlformats.org/officeDocument/2006/relationships" id="259" r:id="R8e01657d0f7c49f3"/>
    <p:sldId xmlns:r="http://schemas.openxmlformats.org/officeDocument/2006/relationships" id="260" r:id="Re079188b913542e3"/>
    <p:sldId xmlns:r="http://schemas.openxmlformats.org/officeDocument/2006/relationships" id="261" r:id="Rb3e452eed45f4c1d"/>
    <p:sldId xmlns:r="http://schemas.openxmlformats.org/officeDocument/2006/relationships" id="262" r:id="R9eb09a2870564e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9680d573b47f0" /><Relationship Type="http://schemas.openxmlformats.org/officeDocument/2006/relationships/slide" Target="/ppt/slides/slide1.xml" Id="R504d4ea195554537" /><Relationship Type="http://schemas.openxmlformats.org/officeDocument/2006/relationships/slide" Target="/ppt/slides/slide2.xml" Id="R9b945dac5be848d8" /><Relationship Type="http://schemas.openxmlformats.org/officeDocument/2006/relationships/slide" Target="/ppt/slides/slide3.xml" Id="R459f73876af446c2" /><Relationship Type="http://schemas.openxmlformats.org/officeDocument/2006/relationships/slide" Target="/ppt/slides/slide4.xml" Id="R8e01657d0f7c49f3" /><Relationship Type="http://schemas.openxmlformats.org/officeDocument/2006/relationships/slide" Target="/ppt/slides/slide5.xml" Id="Re079188b913542e3" /><Relationship Type="http://schemas.openxmlformats.org/officeDocument/2006/relationships/slide" Target="/ppt/slides/slide6.xml" Id="Rb3e452eed45f4c1d" /><Relationship Type="http://schemas.openxmlformats.org/officeDocument/2006/relationships/slide" Target="/ppt/slides/slide7.xml" Id="R9eb09a2870564e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421da19764e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b10ae9387445d" /><Relationship Type="http://schemas.openxmlformats.org/officeDocument/2006/relationships/theme" Target="/ppt/slideMasters/theme/theme1.xml" Id="R03ddb3f3ba6a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b10ae9387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8ddff370f4f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9d08ecfa048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905c31442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c0792eda2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4acb1083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574b888c941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167883989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 SETTEMSDAL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 SETTEMSDAL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875 226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MARIE SETTEMSDAL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916 575 211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 SETTEMSDAL AS</a:t>
            </a:r>
          </a:p>
        </p:txBody>
      </p:sp>
    </p:spTree>
  </p:cSld>
  <p:clrMapOvr>
    <a:masterClrMapping xmlns:a="http://schemas.openxmlformats.org/drawingml/2006/main"/>
  </p:clrMapOvr>
</p:sld>
</file>