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9e716dadfc45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80ba478cb24a38"/>
  </p:sldMasterIdLst>
  <p:sldIdLst>
    <p:sldId xmlns:r="http://schemas.openxmlformats.org/officeDocument/2006/relationships" id="256" r:id="R67da8dc6e1fd4fb8"/>
    <p:sldId xmlns:r="http://schemas.openxmlformats.org/officeDocument/2006/relationships" id="257" r:id="Ra061df8cb94f46ef"/>
    <p:sldId xmlns:r="http://schemas.openxmlformats.org/officeDocument/2006/relationships" id="258" r:id="Ra5083003920a414c"/>
    <p:sldId xmlns:r="http://schemas.openxmlformats.org/officeDocument/2006/relationships" id="259" r:id="R6d6f98e09e054449"/>
    <p:sldId xmlns:r="http://schemas.openxmlformats.org/officeDocument/2006/relationships" id="260" r:id="Rfbb8d84f35624b5c"/>
    <p:sldId xmlns:r="http://schemas.openxmlformats.org/officeDocument/2006/relationships" id="261" r:id="R556ee641a4e74b5b"/>
    <p:sldId xmlns:r="http://schemas.openxmlformats.org/officeDocument/2006/relationships" id="262" r:id="R5dc49d2467344d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0ba478cb24a38" /><Relationship Type="http://schemas.openxmlformats.org/officeDocument/2006/relationships/slide" Target="/ppt/slides/slide1.xml" Id="R67da8dc6e1fd4fb8" /><Relationship Type="http://schemas.openxmlformats.org/officeDocument/2006/relationships/slide" Target="/ppt/slides/slide2.xml" Id="Ra061df8cb94f46ef" /><Relationship Type="http://schemas.openxmlformats.org/officeDocument/2006/relationships/slide" Target="/ppt/slides/slide3.xml" Id="Ra5083003920a414c" /><Relationship Type="http://schemas.openxmlformats.org/officeDocument/2006/relationships/slide" Target="/ppt/slides/slide4.xml" Id="R6d6f98e09e054449" /><Relationship Type="http://schemas.openxmlformats.org/officeDocument/2006/relationships/slide" Target="/ppt/slides/slide5.xml" Id="Rfbb8d84f35624b5c" /><Relationship Type="http://schemas.openxmlformats.org/officeDocument/2006/relationships/slide" Target="/ppt/slides/slide6.xml" Id="R556ee641a4e74b5b" /><Relationship Type="http://schemas.openxmlformats.org/officeDocument/2006/relationships/slide" Target="/ppt/slides/slide7.xml" Id="R5dc49d2467344d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81fc51a004d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62f4d9b624054" /><Relationship Type="http://schemas.openxmlformats.org/officeDocument/2006/relationships/theme" Target="/ppt/slideMasters/theme/theme1.xml" Id="R7f855490fbd04b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662f4d9b6240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2025926c2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2e0c6a9af4a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529e3973742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10f473ce1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c7a7e59bf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0e1082b8e4a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6f051d621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LØVE18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LØVE18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LØVE18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LØVE18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LØVE18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LØVE18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240 099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LØVE18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KATRIN BERG SKÅR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LØVE18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Linda Skår, Hestholmvegen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lindaskaar@hotmail.com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916 579 314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LØVE18 INVEST AS</a:t>
            </a:r>
          </a:p>
        </p:txBody>
      </p:sp>
    </p:spTree>
  </p:cSld>
  <p:clrMapOvr>
    <a:masterClrMapping xmlns:a="http://schemas.openxmlformats.org/drawingml/2006/main"/>
  </p:clrMapOvr>
</p:sld>
</file>