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cf9caeb922741c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303a0ab21d94186"/>
  </p:sldMasterIdLst>
  <p:sldIdLst>
    <p:sldId xmlns:r="http://schemas.openxmlformats.org/officeDocument/2006/relationships" id="256" r:id="R49950d8b014941ad"/>
    <p:sldId xmlns:r="http://schemas.openxmlformats.org/officeDocument/2006/relationships" id="257" r:id="Rd2ca1a229ab944e3"/>
    <p:sldId xmlns:r="http://schemas.openxmlformats.org/officeDocument/2006/relationships" id="258" r:id="Re4e2e34598584173"/>
    <p:sldId xmlns:r="http://schemas.openxmlformats.org/officeDocument/2006/relationships" id="259" r:id="R01c015f150714c8e"/>
    <p:sldId xmlns:r="http://schemas.openxmlformats.org/officeDocument/2006/relationships" id="260" r:id="R82f1c0c919244f7e"/>
    <p:sldId xmlns:r="http://schemas.openxmlformats.org/officeDocument/2006/relationships" id="261" r:id="R8df92f2ab18a4bd3"/>
    <p:sldId xmlns:r="http://schemas.openxmlformats.org/officeDocument/2006/relationships" id="262" r:id="Raf0abb0c1ba94f7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03a0ab21d94186" /><Relationship Type="http://schemas.openxmlformats.org/officeDocument/2006/relationships/slide" Target="/ppt/slides/slide1.xml" Id="R49950d8b014941ad" /><Relationship Type="http://schemas.openxmlformats.org/officeDocument/2006/relationships/slide" Target="/ppt/slides/slide2.xml" Id="Rd2ca1a229ab944e3" /><Relationship Type="http://schemas.openxmlformats.org/officeDocument/2006/relationships/slide" Target="/ppt/slides/slide3.xml" Id="Re4e2e34598584173" /><Relationship Type="http://schemas.openxmlformats.org/officeDocument/2006/relationships/slide" Target="/ppt/slides/slide4.xml" Id="R01c015f150714c8e" /><Relationship Type="http://schemas.openxmlformats.org/officeDocument/2006/relationships/slide" Target="/ppt/slides/slide5.xml" Id="R82f1c0c919244f7e" /><Relationship Type="http://schemas.openxmlformats.org/officeDocument/2006/relationships/slide" Target="/ppt/slides/slide6.xml" Id="R8df92f2ab18a4bd3" /><Relationship Type="http://schemas.openxmlformats.org/officeDocument/2006/relationships/slide" Target="/ppt/slides/slide7.xml" Id="Raf0abb0c1ba94f7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9b80a586e9406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f99c1e63694414" /><Relationship Type="http://schemas.openxmlformats.org/officeDocument/2006/relationships/theme" Target="/ppt/slideMasters/theme/theme1.xml" Id="R2ae28d33477b4b4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8f99c1e6369441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1caef9c698465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15d818a14e4da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0e8c0845244f8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773ba8fdea423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f9b98926ae4da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8ce98e450a49c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f748cae45d45b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PBH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PBH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PBH AS ble etablert [år] og holder til i Bekkestua.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PBH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PBH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PBH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−2 454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73 551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521 510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10 127 510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PBH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PÅL ANDERS ROSTAD-BILLINGTON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PBH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Murenveien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1356 Bekkestua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916 613 237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PBH AS</a:t>
            </a:r>
          </a:p>
        </p:txBody>
      </p:sp>
    </p:spTree>
  </p:cSld>
  <p:clrMapOvr>
    <a:masterClrMapping xmlns:a="http://schemas.openxmlformats.org/drawingml/2006/main"/>
  </p:clrMapOvr>
</p:sld>
</file>