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4c3b8386b04f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f1105f8fec4d23"/>
  </p:sldMasterIdLst>
  <p:sldIdLst>
    <p:sldId xmlns:r="http://schemas.openxmlformats.org/officeDocument/2006/relationships" id="256" r:id="Rc12c674bcf9a42f3"/>
    <p:sldId xmlns:r="http://schemas.openxmlformats.org/officeDocument/2006/relationships" id="257" r:id="Ra8bf245f22c44567"/>
    <p:sldId xmlns:r="http://schemas.openxmlformats.org/officeDocument/2006/relationships" id="258" r:id="Rd01f937eccf14d72"/>
    <p:sldId xmlns:r="http://schemas.openxmlformats.org/officeDocument/2006/relationships" id="259" r:id="R098de9270a29481e"/>
    <p:sldId xmlns:r="http://schemas.openxmlformats.org/officeDocument/2006/relationships" id="260" r:id="R2cb836c47bc14fb7"/>
    <p:sldId xmlns:r="http://schemas.openxmlformats.org/officeDocument/2006/relationships" id="261" r:id="Raa2ea0681f524b1e"/>
    <p:sldId xmlns:r="http://schemas.openxmlformats.org/officeDocument/2006/relationships" id="262" r:id="R3ff4b585fe424b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1105f8fec4d23" /><Relationship Type="http://schemas.openxmlformats.org/officeDocument/2006/relationships/slide" Target="/ppt/slides/slide1.xml" Id="Rc12c674bcf9a42f3" /><Relationship Type="http://schemas.openxmlformats.org/officeDocument/2006/relationships/slide" Target="/ppt/slides/slide2.xml" Id="Ra8bf245f22c44567" /><Relationship Type="http://schemas.openxmlformats.org/officeDocument/2006/relationships/slide" Target="/ppt/slides/slide3.xml" Id="Rd01f937eccf14d72" /><Relationship Type="http://schemas.openxmlformats.org/officeDocument/2006/relationships/slide" Target="/ppt/slides/slide4.xml" Id="R098de9270a29481e" /><Relationship Type="http://schemas.openxmlformats.org/officeDocument/2006/relationships/slide" Target="/ppt/slides/slide5.xml" Id="R2cb836c47bc14fb7" /><Relationship Type="http://schemas.openxmlformats.org/officeDocument/2006/relationships/slide" Target="/ppt/slides/slide6.xml" Id="Raa2ea0681f524b1e" /><Relationship Type="http://schemas.openxmlformats.org/officeDocument/2006/relationships/slide" Target="/ppt/slides/slide7.xml" Id="R3ff4b585fe424b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f5b61d1dc4a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9469868f746b6" /><Relationship Type="http://schemas.openxmlformats.org/officeDocument/2006/relationships/theme" Target="/ppt/slideMasters/theme/theme1.xml" Id="R40a0cc51e94b4a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29469868f746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39188bc8f41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fe4d99b75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482b8c04a47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d247945ba42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28cebef3a4a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982dd60cc4d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815093b554c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KYST-REVISJON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25 552 035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10 762 033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25 801 791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LAKSRAET GÅRD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vras@vras.no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916 616 031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