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01c98d3e8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1bd9852f7945c6"/>
  </p:sldMasterIdLst>
  <p:sldIdLst>
    <p:sldId xmlns:r="http://schemas.openxmlformats.org/officeDocument/2006/relationships" id="256" r:id="R0f99a280f3a94422"/>
    <p:sldId xmlns:r="http://schemas.openxmlformats.org/officeDocument/2006/relationships" id="257" r:id="R901c5aaf95774090"/>
    <p:sldId xmlns:r="http://schemas.openxmlformats.org/officeDocument/2006/relationships" id="258" r:id="Rc5ccff6f46fc4930"/>
    <p:sldId xmlns:r="http://schemas.openxmlformats.org/officeDocument/2006/relationships" id="259" r:id="R91a5251e35064165"/>
    <p:sldId xmlns:r="http://schemas.openxmlformats.org/officeDocument/2006/relationships" id="260" r:id="Rd00da1a4e7dd4280"/>
    <p:sldId xmlns:r="http://schemas.openxmlformats.org/officeDocument/2006/relationships" id="261" r:id="Rcdf9e4b59cda45b9"/>
    <p:sldId xmlns:r="http://schemas.openxmlformats.org/officeDocument/2006/relationships" id="262" r:id="R11fede035f3347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bd9852f7945c6" /><Relationship Type="http://schemas.openxmlformats.org/officeDocument/2006/relationships/slide" Target="/ppt/slides/slide1.xml" Id="R0f99a280f3a94422" /><Relationship Type="http://schemas.openxmlformats.org/officeDocument/2006/relationships/slide" Target="/ppt/slides/slide2.xml" Id="R901c5aaf95774090" /><Relationship Type="http://schemas.openxmlformats.org/officeDocument/2006/relationships/slide" Target="/ppt/slides/slide3.xml" Id="Rc5ccff6f46fc4930" /><Relationship Type="http://schemas.openxmlformats.org/officeDocument/2006/relationships/slide" Target="/ppt/slides/slide4.xml" Id="R91a5251e35064165" /><Relationship Type="http://schemas.openxmlformats.org/officeDocument/2006/relationships/slide" Target="/ppt/slides/slide5.xml" Id="Rd00da1a4e7dd4280" /><Relationship Type="http://schemas.openxmlformats.org/officeDocument/2006/relationships/slide" Target="/ppt/slides/slide6.xml" Id="Rcdf9e4b59cda45b9" /><Relationship Type="http://schemas.openxmlformats.org/officeDocument/2006/relationships/slide" Target="/ppt/slides/slide7.xml" Id="R11fede035f3347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722a00880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d4c0a95a0400a" /><Relationship Type="http://schemas.openxmlformats.org/officeDocument/2006/relationships/theme" Target="/ppt/slideMasters/theme/theme1.xml" Id="Rd378567512d94e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d4c0a95a0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4e649860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1faea72d541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918366281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07b4828d8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dc78835741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5c68e03f41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432c3ea6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ROCKSTUFF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ROCKSTUFF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ROCKSTUFF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ROCKSTUFF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ROCKSTUFF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ROCKSTUFF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−4 450 672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−1 007 152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3 793 622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ROCKSTUFF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STENSAKER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ROCKSTUFF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Stnsaker, Dronningens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916 625 618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ROCKSTUFF AS</a:t>
            </a:r>
          </a:p>
        </p:txBody>
      </p:sp>
    </p:spTree>
  </p:cSld>
  <p:clrMapOvr>
    <a:masterClrMapping xmlns:a="http://schemas.openxmlformats.org/drawingml/2006/main"/>
  </p:clrMapOvr>
</p:sld>
</file>