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0a03e7129143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c6d8b00241438a"/>
  </p:sldMasterIdLst>
  <p:sldIdLst>
    <p:sldId xmlns:r="http://schemas.openxmlformats.org/officeDocument/2006/relationships" id="256" r:id="R26823e9ab6e94ed9"/>
    <p:sldId xmlns:r="http://schemas.openxmlformats.org/officeDocument/2006/relationships" id="257" r:id="Rbf4e96196d6d480c"/>
    <p:sldId xmlns:r="http://schemas.openxmlformats.org/officeDocument/2006/relationships" id="258" r:id="Rec714c6b66e849bc"/>
    <p:sldId xmlns:r="http://schemas.openxmlformats.org/officeDocument/2006/relationships" id="259" r:id="Raa7babc8f8ee4e69"/>
    <p:sldId xmlns:r="http://schemas.openxmlformats.org/officeDocument/2006/relationships" id="260" r:id="Rb64868ed45b04b70"/>
    <p:sldId xmlns:r="http://schemas.openxmlformats.org/officeDocument/2006/relationships" id="261" r:id="Rf57e655733dc4556"/>
    <p:sldId xmlns:r="http://schemas.openxmlformats.org/officeDocument/2006/relationships" id="262" r:id="Rae75f9b6ed1041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c6d8b00241438a" /><Relationship Type="http://schemas.openxmlformats.org/officeDocument/2006/relationships/slide" Target="/ppt/slides/slide1.xml" Id="R26823e9ab6e94ed9" /><Relationship Type="http://schemas.openxmlformats.org/officeDocument/2006/relationships/slide" Target="/ppt/slides/slide2.xml" Id="Rbf4e96196d6d480c" /><Relationship Type="http://schemas.openxmlformats.org/officeDocument/2006/relationships/slide" Target="/ppt/slides/slide3.xml" Id="Rec714c6b66e849bc" /><Relationship Type="http://schemas.openxmlformats.org/officeDocument/2006/relationships/slide" Target="/ppt/slides/slide4.xml" Id="Raa7babc8f8ee4e69" /><Relationship Type="http://schemas.openxmlformats.org/officeDocument/2006/relationships/slide" Target="/ppt/slides/slide5.xml" Id="Rb64868ed45b04b70" /><Relationship Type="http://schemas.openxmlformats.org/officeDocument/2006/relationships/slide" Target="/ppt/slides/slide6.xml" Id="Rf57e655733dc4556" /><Relationship Type="http://schemas.openxmlformats.org/officeDocument/2006/relationships/slide" Target="/ppt/slides/slide7.xml" Id="Rae75f9b6ed1041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a8b00253cb4d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ed9f9601f4d7e" /><Relationship Type="http://schemas.openxmlformats.org/officeDocument/2006/relationships/theme" Target="/ppt/slideMasters/theme/theme1.xml" Id="Rd26af8aaef0e4f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3ed9f9601f4d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207b473d64e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d08abaddc4e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392ef43cc48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34e0a131a4e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c3532db2041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a44a887794d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9db7cb85b43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LEP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LEP INVEST AS ble etablert [år] og holder til i Leirsund.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2 049 897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12 832 123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12 910 082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EIRIK HELGAKER PAULSEN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Asaktoppen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2015 Leirsund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916 637 152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LEP INVEST AS</a:t>
            </a:r>
          </a:p>
        </p:txBody>
      </p:sp>
    </p:spTree>
  </p:cSld>
  <p:clrMapOvr>
    <a:masterClrMapping xmlns:a="http://schemas.openxmlformats.org/drawingml/2006/main"/>
  </p:clrMapOvr>
</p:sld>
</file>