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43dafb498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088d4fd414a90"/>
  </p:sldMasterIdLst>
  <p:sldIdLst>
    <p:sldId xmlns:r="http://schemas.openxmlformats.org/officeDocument/2006/relationships" id="256" r:id="Rb920541143af4403"/>
    <p:sldId xmlns:r="http://schemas.openxmlformats.org/officeDocument/2006/relationships" id="257" r:id="R2255a54c983d4a53"/>
    <p:sldId xmlns:r="http://schemas.openxmlformats.org/officeDocument/2006/relationships" id="258" r:id="R400a9d1451f94e8b"/>
    <p:sldId xmlns:r="http://schemas.openxmlformats.org/officeDocument/2006/relationships" id="259" r:id="R6b8dc4f9bc0f4650"/>
    <p:sldId xmlns:r="http://schemas.openxmlformats.org/officeDocument/2006/relationships" id="260" r:id="Rb8dc1774fdcc46b3"/>
    <p:sldId xmlns:r="http://schemas.openxmlformats.org/officeDocument/2006/relationships" id="261" r:id="R4be99cd70f07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088d4fd414a90" /><Relationship Type="http://schemas.openxmlformats.org/officeDocument/2006/relationships/slide" Target="/ppt/slides/slide1.xml" Id="Rb920541143af4403" /><Relationship Type="http://schemas.openxmlformats.org/officeDocument/2006/relationships/slide" Target="/ppt/slides/slide2.xml" Id="R2255a54c983d4a53" /><Relationship Type="http://schemas.openxmlformats.org/officeDocument/2006/relationships/slide" Target="/ppt/slides/slide3.xml" Id="R400a9d1451f94e8b" /><Relationship Type="http://schemas.openxmlformats.org/officeDocument/2006/relationships/slide" Target="/ppt/slides/slide4.xml" Id="R6b8dc4f9bc0f4650" /><Relationship Type="http://schemas.openxmlformats.org/officeDocument/2006/relationships/slide" Target="/ppt/slides/slide5.xml" Id="Rb8dc1774fdcc46b3" /><Relationship Type="http://schemas.openxmlformats.org/officeDocument/2006/relationships/slide" Target="/ppt/slides/slide6.xml" Id="R4be99cd70f07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8d28d7bf3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9297581d4d06" /><Relationship Type="http://schemas.openxmlformats.org/officeDocument/2006/relationships/theme" Target="/ppt/slideMasters/theme/theme1.xml" Id="Rb6e7ef1e879c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c9297581d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ca0da582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d0ca71a64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c9676fd6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89ac940f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199ee4b77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3f6702912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