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9ec6d2127b4c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3c9bd47a5b4eaa"/>
  </p:sldMasterIdLst>
  <p:sldIdLst>
    <p:sldId xmlns:r="http://schemas.openxmlformats.org/officeDocument/2006/relationships" id="256" r:id="R010cdaf5993d489c"/>
    <p:sldId xmlns:r="http://schemas.openxmlformats.org/officeDocument/2006/relationships" id="257" r:id="Rf8fd8483236d4ce5"/>
    <p:sldId xmlns:r="http://schemas.openxmlformats.org/officeDocument/2006/relationships" id="258" r:id="Rfa8195640e414283"/>
    <p:sldId xmlns:r="http://schemas.openxmlformats.org/officeDocument/2006/relationships" id="259" r:id="Ra8f983a5bd9b4f27"/>
    <p:sldId xmlns:r="http://schemas.openxmlformats.org/officeDocument/2006/relationships" id="260" r:id="Reabd07149a024a0a"/>
    <p:sldId xmlns:r="http://schemas.openxmlformats.org/officeDocument/2006/relationships" id="261" r:id="Rbd2f72cbb0214beb"/>
    <p:sldId xmlns:r="http://schemas.openxmlformats.org/officeDocument/2006/relationships" id="262" r:id="Rf28e466b8d454b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3c9bd47a5b4eaa" /><Relationship Type="http://schemas.openxmlformats.org/officeDocument/2006/relationships/slide" Target="/ppt/slides/slide1.xml" Id="R010cdaf5993d489c" /><Relationship Type="http://schemas.openxmlformats.org/officeDocument/2006/relationships/slide" Target="/ppt/slides/slide2.xml" Id="Rf8fd8483236d4ce5" /><Relationship Type="http://schemas.openxmlformats.org/officeDocument/2006/relationships/slide" Target="/ppt/slides/slide3.xml" Id="Rfa8195640e414283" /><Relationship Type="http://schemas.openxmlformats.org/officeDocument/2006/relationships/slide" Target="/ppt/slides/slide4.xml" Id="Ra8f983a5bd9b4f27" /><Relationship Type="http://schemas.openxmlformats.org/officeDocument/2006/relationships/slide" Target="/ppt/slides/slide5.xml" Id="Reabd07149a024a0a" /><Relationship Type="http://schemas.openxmlformats.org/officeDocument/2006/relationships/slide" Target="/ppt/slides/slide6.xml" Id="Rbd2f72cbb0214beb" /><Relationship Type="http://schemas.openxmlformats.org/officeDocument/2006/relationships/slide" Target="/ppt/slides/slide7.xml" Id="Rf28e466b8d454b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7ec315738244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9d0c98d144ae7" /><Relationship Type="http://schemas.openxmlformats.org/officeDocument/2006/relationships/theme" Target="/ppt/slideMasters/theme/theme1.xml" Id="R7b829757535045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09d0c98d144a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d97d648ad48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e9d319af942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f999cf11f45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9f674862d49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087d48dda48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9bbff46ce4b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b1fd204fa48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SWOOP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SWOOP GROUP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201 863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3 009 665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3 059 672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WIK SÆTRE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916 640 471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