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c9ff193d1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f7ab30c544556"/>
  </p:sldMasterIdLst>
  <p:sldIdLst>
    <p:sldId xmlns:r="http://schemas.openxmlformats.org/officeDocument/2006/relationships" id="256" r:id="R5d7cb023f3f5443d"/>
    <p:sldId xmlns:r="http://schemas.openxmlformats.org/officeDocument/2006/relationships" id="257" r:id="R4459d822f2b14038"/>
    <p:sldId xmlns:r="http://schemas.openxmlformats.org/officeDocument/2006/relationships" id="258" r:id="R73612babf1a44899"/>
    <p:sldId xmlns:r="http://schemas.openxmlformats.org/officeDocument/2006/relationships" id="259" r:id="Rf83f4ca7dcd74417"/>
    <p:sldId xmlns:r="http://schemas.openxmlformats.org/officeDocument/2006/relationships" id="260" r:id="R9f5a3f1750b947cb"/>
    <p:sldId xmlns:r="http://schemas.openxmlformats.org/officeDocument/2006/relationships" id="261" r:id="R11e680e2dab345ee"/>
    <p:sldId xmlns:r="http://schemas.openxmlformats.org/officeDocument/2006/relationships" id="262" r:id="R246f2d645c92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f7ab30c544556" /><Relationship Type="http://schemas.openxmlformats.org/officeDocument/2006/relationships/slide" Target="/ppt/slides/slide1.xml" Id="R5d7cb023f3f5443d" /><Relationship Type="http://schemas.openxmlformats.org/officeDocument/2006/relationships/slide" Target="/ppt/slides/slide2.xml" Id="R4459d822f2b14038" /><Relationship Type="http://schemas.openxmlformats.org/officeDocument/2006/relationships/slide" Target="/ppt/slides/slide3.xml" Id="R73612babf1a44899" /><Relationship Type="http://schemas.openxmlformats.org/officeDocument/2006/relationships/slide" Target="/ppt/slides/slide4.xml" Id="Rf83f4ca7dcd74417" /><Relationship Type="http://schemas.openxmlformats.org/officeDocument/2006/relationships/slide" Target="/ppt/slides/slide5.xml" Id="R9f5a3f1750b947cb" /><Relationship Type="http://schemas.openxmlformats.org/officeDocument/2006/relationships/slide" Target="/ppt/slides/slide6.xml" Id="R11e680e2dab345ee" /><Relationship Type="http://schemas.openxmlformats.org/officeDocument/2006/relationships/slide" Target="/ppt/slides/slide7.xml" Id="R246f2d645c92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799dcd641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3e7d8065b4fb6" /><Relationship Type="http://schemas.openxmlformats.org/officeDocument/2006/relationships/theme" Target="/ppt/slideMasters/theme/theme1.xml" Id="R36ba741a461c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53e7d8065b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2cf9c56d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cda77e28546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44b3c032c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1a94ab164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3594d2aea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092bfb3c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b2cdb97ba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−229 497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4 138 709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WATZ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Capguard,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916 647 050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WEPZ AS</a:t>
            </a:r>
          </a:p>
        </p:txBody>
      </p:sp>
    </p:spTree>
  </p:cSld>
  <p:clrMapOvr>
    <a:masterClrMapping xmlns:a="http://schemas.openxmlformats.org/drawingml/2006/main"/>
  </p:clrMapOvr>
</p:sld>
</file>