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ec42d82c4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28a694deb4f45"/>
  </p:sldMasterIdLst>
  <p:sldIdLst>
    <p:sldId xmlns:r="http://schemas.openxmlformats.org/officeDocument/2006/relationships" id="256" r:id="R7cb26fb2b42d44dc"/>
    <p:sldId xmlns:r="http://schemas.openxmlformats.org/officeDocument/2006/relationships" id="257" r:id="R41e7918e7f70423e"/>
    <p:sldId xmlns:r="http://schemas.openxmlformats.org/officeDocument/2006/relationships" id="258" r:id="R2f8cd90724234ace"/>
    <p:sldId xmlns:r="http://schemas.openxmlformats.org/officeDocument/2006/relationships" id="259" r:id="R202cd4ffbd484e97"/>
    <p:sldId xmlns:r="http://schemas.openxmlformats.org/officeDocument/2006/relationships" id="260" r:id="Reff12d24fb1a4e87"/>
    <p:sldId xmlns:r="http://schemas.openxmlformats.org/officeDocument/2006/relationships" id="261" r:id="R271ecdca9a4e4de1"/>
    <p:sldId xmlns:r="http://schemas.openxmlformats.org/officeDocument/2006/relationships" id="262" r:id="R2c0ff9f34391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28a694deb4f45" /><Relationship Type="http://schemas.openxmlformats.org/officeDocument/2006/relationships/slide" Target="/ppt/slides/slide1.xml" Id="R7cb26fb2b42d44dc" /><Relationship Type="http://schemas.openxmlformats.org/officeDocument/2006/relationships/slide" Target="/ppt/slides/slide2.xml" Id="R41e7918e7f70423e" /><Relationship Type="http://schemas.openxmlformats.org/officeDocument/2006/relationships/slide" Target="/ppt/slides/slide3.xml" Id="R2f8cd90724234ace" /><Relationship Type="http://schemas.openxmlformats.org/officeDocument/2006/relationships/slide" Target="/ppt/slides/slide4.xml" Id="R202cd4ffbd484e97" /><Relationship Type="http://schemas.openxmlformats.org/officeDocument/2006/relationships/slide" Target="/ppt/slides/slide5.xml" Id="Reff12d24fb1a4e87" /><Relationship Type="http://schemas.openxmlformats.org/officeDocument/2006/relationships/slide" Target="/ppt/slides/slide6.xml" Id="R271ecdca9a4e4de1" /><Relationship Type="http://schemas.openxmlformats.org/officeDocument/2006/relationships/slide" Target="/ppt/slides/slide7.xml" Id="R2c0ff9f34391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3982dde4b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913fa7d6b4c8e" /><Relationship Type="http://schemas.openxmlformats.org/officeDocument/2006/relationships/theme" Target="/ppt/slideMasters/theme/theme1.xml" Id="Rf0b7f7f90b4145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913fa7d6b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4086819cc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807f5d16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6ea72bdc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895ae9de7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38b1119d1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48fc8464e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2a4ff4a20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HODEL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HODEL EIENDOM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44 418 586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46 186 273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SKRETTING BORE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HODEL EIENDOM AS</a:t>
            </a:r>
          </a:p>
        </p:txBody>
      </p:sp>
    </p:spTree>
  </p:cSld>
  <p:clrMapOvr>
    <a:masterClrMapping xmlns:a="http://schemas.openxmlformats.org/drawingml/2006/main"/>
  </p:clrMapOvr>
</p:sld>
</file>